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3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4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5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90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43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4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97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3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60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453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7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7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EFB00-682F-41FA-BB1D-50183610F891}" type="datetimeFigureOut">
              <a:rPr lang="bg-BG" smtClean="0"/>
              <a:t>28.1.2021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9423D19-6550-46C6-B244-CDE3EB98B777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3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10BC1B3-FAA2-4789-B876-1B7FAEFA2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134" y="198632"/>
            <a:ext cx="9305731" cy="1210290"/>
          </a:xfrm>
        </p:spPr>
        <p:txBody>
          <a:bodyPr/>
          <a:lstStyle/>
          <a:p>
            <a:r>
              <a:rPr lang="bg-BG" dirty="0"/>
              <a:t>Зимна Приказка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38734A9A-502C-4A0F-963F-212F60CE2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05" y="1562249"/>
            <a:ext cx="10711543" cy="3116425"/>
          </a:xfrm>
        </p:spPr>
        <p:txBody>
          <a:bodyPr>
            <a:noAutofit/>
          </a:bodyPr>
          <a:lstStyle/>
          <a:p>
            <a:r>
              <a:rPr lang="bg-BG" sz="3200" dirty="0" err="1"/>
              <a:t>Тема:Числата</a:t>
            </a:r>
            <a:r>
              <a:rPr lang="bg-BG" sz="3200" dirty="0"/>
              <a:t> до 10- количествено </a:t>
            </a:r>
            <a:r>
              <a:rPr lang="bg-BG" sz="3200" dirty="0" err="1"/>
              <a:t>съотнасяне,сравняване,математически</a:t>
            </a:r>
            <a:r>
              <a:rPr lang="bg-BG" sz="3200" dirty="0"/>
              <a:t> действия.</a:t>
            </a:r>
          </a:p>
          <a:p>
            <a:r>
              <a:rPr lang="bg-BG" sz="3200" dirty="0"/>
              <a:t>Автор: </a:t>
            </a:r>
            <a:r>
              <a:rPr lang="bg-BG" sz="3200" dirty="0" err="1"/>
              <a:t>ст.уч.Росица</a:t>
            </a:r>
            <a:r>
              <a:rPr lang="bg-BG" sz="3200" dirty="0"/>
              <a:t> Донкова ДГ19,,Щурче“ </a:t>
            </a:r>
            <a:r>
              <a:rPr lang="en-US" sz="3200" dirty="0"/>
              <a:t>IV</a:t>
            </a:r>
            <a:r>
              <a:rPr lang="bg-BG" sz="3200" dirty="0"/>
              <a:t>Агр. </a:t>
            </a:r>
            <a:r>
              <a:rPr lang="bg-BG" sz="3200" dirty="0" err="1"/>
              <a:t>гр.Хасково</a:t>
            </a:r>
            <a:endParaRPr lang="bg-BG" sz="3200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5CE9D56-6F34-4608-9B07-D20FBFBA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2" y="3564296"/>
            <a:ext cx="2836505" cy="27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6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571AFFE-1FBE-4BA5-892D-ACFDF3C0D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91"/>
            <a:ext cx="3825551" cy="3079102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299C7FA-18FF-48C9-8EFC-8FC9F24AF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57" y="2813213"/>
            <a:ext cx="4066470" cy="315262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FC1D182-92BF-43E7-A5CB-C527DDC31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03" y="149292"/>
            <a:ext cx="3787054" cy="2843166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A8973464-0224-4D5A-A178-A5D687B0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56" y="2788800"/>
            <a:ext cx="3646986" cy="3350744"/>
          </a:xfrm>
          <a:prstGeom prst="rect">
            <a:avLst/>
          </a:prstGeom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08938BEC-7081-46F5-AC25-D392AC33C391}"/>
              </a:ext>
            </a:extLst>
          </p:cNvPr>
          <p:cNvSpPr txBox="1"/>
          <p:nvPr/>
        </p:nvSpPr>
        <p:spPr>
          <a:xfrm>
            <a:off x="4114800" y="718456"/>
            <a:ext cx="2407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/>
              <a:t>Къщичка от клечки!          Вече мога да строя!</a:t>
            </a:r>
          </a:p>
        </p:txBody>
      </p:sp>
    </p:spTree>
    <p:extLst>
      <p:ext uri="{BB962C8B-B14F-4D97-AF65-F5344CB8AC3E}">
        <p14:creationId xmlns:p14="http://schemas.microsoft.com/office/powerpoint/2010/main" val="366754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8B68375-2B16-4D7A-8220-CC72B36A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336" y="919263"/>
            <a:ext cx="11211392" cy="5019473"/>
          </a:xfrm>
        </p:spPr>
        <p:txBody>
          <a:bodyPr/>
          <a:lstStyle/>
          <a:p>
            <a:r>
              <a:rPr lang="bg-BG" u="sng" dirty="0"/>
              <a:t>Използвани </a:t>
            </a:r>
            <a:r>
              <a:rPr lang="bg-BG" u="sng" dirty="0" err="1"/>
              <a:t>материали:</a:t>
            </a:r>
            <a:r>
              <a:rPr lang="bg-BG" dirty="0" err="1"/>
              <a:t>картончета</a:t>
            </a:r>
            <a:r>
              <a:rPr lang="bg-BG" dirty="0"/>
              <a:t> с </a:t>
            </a:r>
            <a:r>
              <a:rPr lang="bg-BG" dirty="0" err="1"/>
              <a:t>цифри,дървени</a:t>
            </a:r>
            <a:r>
              <a:rPr lang="bg-BG" dirty="0"/>
              <a:t> елементи-</a:t>
            </a:r>
            <a:r>
              <a:rPr lang="bg-BG" dirty="0" err="1"/>
              <a:t>Монтесори,пласмасови</a:t>
            </a:r>
            <a:r>
              <a:rPr lang="bg-BG" dirty="0"/>
              <a:t> </a:t>
            </a:r>
            <a:r>
              <a:rPr lang="bg-BG" dirty="0" err="1"/>
              <a:t>фигури,табла,цветни</a:t>
            </a:r>
            <a:r>
              <a:rPr lang="bg-BG" dirty="0"/>
              <a:t> </a:t>
            </a:r>
            <a:r>
              <a:rPr lang="bg-BG" dirty="0" err="1"/>
              <a:t>листове,домино,клечки</a:t>
            </a:r>
            <a:r>
              <a:rPr lang="bg-BG" dirty="0"/>
              <a:t> за </a:t>
            </a:r>
            <a:r>
              <a:rPr lang="bg-BG" dirty="0" err="1"/>
              <a:t>уши,лепило</a:t>
            </a:r>
            <a:r>
              <a:rPr lang="bg-BG" dirty="0"/>
              <a:t>.</a:t>
            </a:r>
          </a:p>
          <a:p>
            <a:endParaRPr lang="bg-BG" dirty="0"/>
          </a:p>
          <a:p>
            <a:r>
              <a:rPr lang="bg-BG" u="sng" dirty="0"/>
              <a:t>Оценка и обратна връзка към децата :</a:t>
            </a:r>
            <a:r>
              <a:rPr lang="bg-BG" dirty="0"/>
              <a:t>Поставените цели бяха </a:t>
            </a:r>
            <a:r>
              <a:rPr lang="bg-BG" dirty="0" err="1"/>
              <a:t>постигнати.Децата</a:t>
            </a:r>
            <a:r>
              <a:rPr lang="bg-BG" dirty="0"/>
              <a:t> са удовлетворени от своята </a:t>
            </a:r>
            <a:r>
              <a:rPr lang="bg-BG" dirty="0" err="1"/>
              <a:t>работа,по</a:t>
            </a:r>
            <a:r>
              <a:rPr lang="bg-BG" dirty="0"/>
              <a:t> уверени в своите знания и </a:t>
            </a:r>
            <a:r>
              <a:rPr lang="bg-BG" dirty="0" err="1"/>
              <a:t>възможности,заредени</a:t>
            </a:r>
            <a:r>
              <a:rPr lang="bg-BG" dirty="0"/>
              <a:t> с много положителни емоции.</a:t>
            </a:r>
          </a:p>
          <a:p>
            <a:r>
              <a:rPr lang="bg-BG" u="sng" dirty="0"/>
              <a:t>Последващи ситуации за надграждане на знанията:       </a:t>
            </a:r>
          </a:p>
          <a:p>
            <a:pPr marL="0" indent="0">
              <a:buNone/>
            </a:pPr>
            <a:r>
              <a:rPr lang="bg-BG" dirty="0"/>
              <a:t>  1.Използва математически представи за сравняване на количества.                                                                                                                                   2.Извършва  аритметични  действия ,</a:t>
            </a:r>
            <a:r>
              <a:rPr lang="bg-BG" dirty="0" err="1"/>
              <a:t>събиране,изваждане</a:t>
            </a:r>
            <a:r>
              <a:rPr lang="bg-BG" dirty="0"/>
              <a:t>  с числата   до 10.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51763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4DF0AB-1E58-4B42-AC1A-8E0657AFE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   Благодаря за вниманието!!!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65A71EA-E8A5-4C67-80E6-8F2DFA582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206" y="3981481"/>
            <a:ext cx="6392805" cy="998375"/>
          </a:xfrm>
        </p:spPr>
        <p:txBody>
          <a:bodyPr>
            <a:normAutofit/>
          </a:bodyPr>
          <a:lstStyle/>
          <a:p>
            <a:r>
              <a:rPr lang="bg-BG" sz="3600" dirty="0"/>
              <a:t>От </a:t>
            </a:r>
            <a:r>
              <a:rPr lang="en-US" sz="3600" dirty="0"/>
              <a:t>IV ,,A</a:t>
            </a:r>
            <a:r>
              <a:rPr lang="bg-BG" sz="3600" dirty="0"/>
              <a:t>“група ,,Слънчица“</a:t>
            </a:r>
          </a:p>
        </p:txBody>
      </p:sp>
      <p:pic>
        <p:nvPicPr>
          <p:cNvPr id="1026" name="Picture 2" descr="Слънцето и облакът - 2 кл">
            <a:extLst>
              <a:ext uri="{FF2B5EF4-FFF2-40B4-BE49-F238E27FC236}">
                <a16:creationId xmlns:a16="http://schemas.microsoft.com/office/drawing/2014/main" id="{F7407148-09D9-4670-9102-99758D89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76" y="527655"/>
            <a:ext cx="2950723" cy="27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7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93524EC-F596-47A4-A8C3-176E28B62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240"/>
            <a:ext cx="10515600" cy="6176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                                </a:t>
            </a:r>
            <a:r>
              <a:rPr lang="bg-BG" u="sng" dirty="0"/>
              <a:t>Образователни цели:</a:t>
            </a:r>
          </a:p>
          <a:p>
            <a:pPr marL="0" indent="0">
              <a:buNone/>
            </a:pPr>
            <a:r>
              <a:rPr lang="bg-BG" dirty="0"/>
              <a:t> -Разбира принципа за изграждане на редицата на естествените числа.</a:t>
            </a:r>
          </a:p>
          <a:p>
            <a:pPr marL="0" indent="0">
              <a:buNone/>
            </a:pPr>
            <a:r>
              <a:rPr lang="bg-BG" dirty="0"/>
              <a:t> -Познава количествената характеристика на числата до 10.</a:t>
            </a:r>
          </a:p>
          <a:p>
            <a:pPr marL="0" indent="0">
              <a:buNone/>
            </a:pPr>
            <a:r>
              <a:rPr lang="bg-BG" dirty="0"/>
              <a:t> -Определя мястото на числата до 10 в редицата на естествените    числа</a:t>
            </a:r>
          </a:p>
          <a:p>
            <a:pPr marL="0" indent="0">
              <a:buNone/>
            </a:pPr>
            <a:r>
              <a:rPr lang="bg-BG" dirty="0"/>
              <a:t> -Брои в прав и обратен ред.</a:t>
            </a:r>
          </a:p>
          <a:p>
            <a:pPr marL="0" indent="0">
              <a:buNone/>
            </a:pPr>
            <a:endParaRPr lang="bg-BG" u="sng" dirty="0"/>
          </a:p>
          <a:p>
            <a:pPr marL="0" indent="0">
              <a:buNone/>
            </a:pPr>
            <a:r>
              <a:rPr lang="bg-BG" u="sng" dirty="0"/>
              <a:t>Образователни </a:t>
            </a:r>
            <a:r>
              <a:rPr lang="bg-BG" u="sng" dirty="0" err="1"/>
              <a:t>направления</a:t>
            </a:r>
            <a:r>
              <a:rPr lang="bg-BG" dirty="0" err="1"/>
              <a:t>:Математика,Околен</a:t>
            </a:r>
            <a:r>
              <a:rPr lang="bg-BG" dirty="0"/>
              <a:t> </a:t>
            </a:r>
            <a:r>
              <a:rPr lang="bg-BG" dirty="0" err="1"/>
              <a:t>свят,Труд.констр.дейност,БЕЛ</a:t>
            </a:r>
            <a:r>
              <a:rPr lang="bg-BG" dirty="0"/>
              <a:t>.</a:t>
            </a:r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Място на провеждане: Занималнята на </a:t>
            </a:r>
            <a:r>
              <a:rPr lang="en-US" dirty="0"/>
              <a:t>IV,,A</a:t>
            </a:r>
            <a:r>
              <a:rPr lang="bg-BG" dirty="0"/>
              <a:t>“гр.  ,,Слънчица“</a:t>
            </a:r>
          </a:p>
          <a:p>
            <a:pPr marL="0" indent="0">
              <a:buNone/>
            </a:pPr>
            <a:r>
              <a:rPr lang="bg-BG" dirty="0"/>
              <a:t>Деца: </a:t>
            </a:r>
            <a:r>
              <a:rPr lang="bg-BG" dirty="0" err="1"/>
              <a:t>Билингви</a:t>
            </a:r>
            <a:r>
              <a:rPr lang="bg-BG" dirty="0"/>
              <a:t> 6-7г.,едно дете със СОП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78019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E3F769F-3A1D-4888-9A82-417B2743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2" y="457200"/>
            <a:ext cx="4679335" cy="961053"/>
          </a:xfrm>
        </p:spPr>
        <p:txBody>
          <a:bodyPr>
            <a:normAutofit fontScale="90000"/>
          </a:bodyPr>
          <a:lstStyle/>
          <a:p>
            <a:r>
              <a:rPr lang="bg-BG" u="sng" dirty="0"/>
              <a:t>Кратко описание на урока:          </a:t>
            </a:r>
          </a:p>
        </p:txBody>
      </p:sp>
      <p:pic>
        <p:nvPicPr>
          <p:cNvPr id="6" name="Контейнер за картина 5">
            <a:extLst>
              <a:ext uri="{FF2B5EF4-FFF2-40B4-BE49-F238E27FC236}">
                <a16:creationId xmlns:a16="http://schemas.microsoft.com/office/drawing/2014/main" id="{61976666-FFD7-4B80-8F4E-7ECD8243FB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r="1882"/>
          <a:stretch>
            <a:fillRect/>
          </a:stretch>
        </p:blipFill>
        <p:spPr/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1D1FF90-089D-48D4-9637-9693AF0AC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2906" y="1259634"/>
            <a:ext cx="5970531" cy="4917232"/>
          </a:xfrm>
        </p:spPr>
        <p:txBody>
          <a:bodyPr>
            <a:noAutofit/>
          </a:bodyPr>
          <a:lstStyle/>
          <a:p>
            <a:r>
              <a:rPr lang="bg-BG" sz="2000" dirty="0"/>
              <a:t>Започваме с кратка </a:t>
            </a:r>
            <a:r>
              <a:rPr lang="bg-BG" sz="2000" dirty="0" err="1"/>
              <a:t>беседа.Занималнята</a:t>
            </a:r>
            <a:r>
              <a:rPr lang="bg-BG" sz="2000" dirty="0"/>
              <a:t> е добре онагледена и подготвена за урока. Песен за </a:t>
            </a:r>
            <a:r>
              <a:rPr lang="bg-BG" sz="2000" dirty="0" err="1"/>
              <a:t>числата.Гатанки.Въвеждам</a:t>
            </a:r>
            <a:r>
              <a:rPr lang="bg-BG" sz="2000" dirty="0"/>
              <a:t> децата в света на числата.(ситуацията е за затвърждаване на знания с въвеждане на дървени елементи  - Монтесори и метода работа по зони)Децата подреждат числова </a:t>
            </a:r>
            <a:r>
              <a:rPr lang="bg-BG" sz="2000" dirty="0" err="1"/>
              <a:t>редица,броят</a:t>
            </a:r>
            <a:r>
              <a:rPr lang="bg-BG" sz="2000" dirty="0"/>
              <a:t> в прав и обратен ред до 10.За по добра нагледност и като момент на изненада за задържане на интереса на децата, въвеждам дървените елементи по </a:t>
            </a:r>
            <a:r>
              <a:rPr lang="bg-BG" sz="2000" dirty="0" err="1"/>
              <a:t>Монтесори.Вторият</a:t>
            </a:r>
            <a:r>
              <a:rPr lang="bg-BG" sz="2000" dirty="0"/>
              <a:t> етап от ситуацията е разделяне на децата по зони. И завършваме ситуацията с практическа част. </a:t>
            </a:r>
          </a:p>
        </p:txBody>
      </p:sp>
    </p:spTree>
    <p:extLst>
      <p:ext uri="{BB962C8B-B14F-4D97-AF65-F5344CB8AC3E}">
        <p14:creationId xmlns:p14="http://schemas.microsoft.com/office/powerpoint/2010/main" val="425004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026C807-BBA7-4BAC-B220-F9723459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Започваме с </a:t>
            </a:r>
            <a:r>
              <a:rPr lang="bg-BG" dirty="0" err="1"/>
              <a:t>беседа:Разкажи</a:t>
            </a:r>
            <a:r>
              <a:rPr lang="bg-BG" dirty="0"/>
              <a:t> своята невероятна история.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31DA4DA-405E-4E33-949F-A4EC5A0F6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28" y="1908272"/>
            <a:ext cx="4674636" cy="4351338"/>
          </a:xfrm>
        </p:spPr>
      </p:pic>
    </p:spTree>
    <p:extLst>
      <p:ext uri="{BB962C8B-B14F-4D97-AF65-F5344CB8AC3E}">
        <p14:creationId xmlns:p14="http://schemas.microsoft.com/office/powerpoint/2010/main" val="340792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0F4C53-D560-4924-BBE6-628D7514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Историята на </a:t>
            </a:r>
            <a:r>
              <a:rPr lang="bg-BG"/>
              <a:t>10-те шарени </a:t>
            </a:r>
            <a:r>
              <a:rPr lang="bg-BG" dirty="0"/>
              <a:t>пръчки.</a:t>
            </a: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6A8AFB22-87A5-47EA-BAA1-D830A945E1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7" y="1403860"/>
            <a:ext cx="4050014" cy="3037511"/>
          </a:xfrm>
        </p:spPr>
      </p:pic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1087419A-0226-4C74-AF75-64A7F13DAE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82" y="2017713"/>
            <a:ext cx="4589860" cy="3441700"/>
          </a:xfr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1A7334F9-01C1-4D67-B1E7-0E9195538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1" y="3429000"/>
            <a:ext cx="3140352" cy="27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E605272-FFBF-4D28-B34C-096563C5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                   Аз работя в зоната.</a:t>
            </a:r>
          </a:p>
        </p:txBody>
      </p:sp>
      <p:pic>
        <p:nvPicPr>
          <p:cNvPr id="15" name="Контейнер за съдържание 14">
            <a:extLst>
              <a:ext uri="{FF2B5EF4-FFF2-40B4-BE49-F238E27FC236}">
                <a16:creationId xmlns:a16="http://schemas.microsoft.com/office/drawing/2014/main" id="{C9D38838-209A-49F9-8587-ADB49F236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4956"/>
            <a:ext cx="3263503" cy="4351338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FC58CC9-08C3-495F-9835-C3B8F5FD0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31" y="1834956"/>
            <a:ext cx="3263503" cy="4351338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EC3B501A-63B2-45D6-8EEF-5DF14E9DF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59" y="1834956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3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9720D5-69FC-4C70-B0E6-10982554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          Колко фигурки ще сложа???</a:t>
            </a:r>
          </a:p>
        </p:txBody>
      </p:sp>
      <p:pic>
        <p:nvPicPr>
          <p:cNvPr id="10" name="Контейнер за съдържание 9">
            <a:extLst>
              <a:ext uri="{FF2B5EF4-FFF2-40B4-BE49-F238E27FC236}">
                <a16:creationId xmlns:a16="http://schemas.microsoft.com/office/drawing/2014/main" id="{C0953032-7B09-4B7B-977F-7D4B73FC55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56" y="1912279"/>
            <a:ext cx="3191374" cy="4255166"/>
          </a:xfrm>
        </p:spPr>
      </p:pic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FBF2E320-D305-477B-9C05-AA54743AFD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34" y="1912281"/>
            <a:ext cx="3191373" cy="4255164"/>
          </a:xfrm>
        </p:spPr>
      </p:pic>
    </p:spTree>
    <p:extLst>
      <p:ext uri="{BB962C8B-B14F-4D97-AF65-F5344CB8AC3E}">
        <p14:creationId xmlns:p14="http://schemas.microsoft.com/office/powerpoint/2010/main" val="4155535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992265-20EF-44F7-806D-FE0C0BCB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               Аз играя  домино !!!</a:t>
            </a: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1590B109-F3C0-4550-9E17-2AE879D287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45" y="2011363"/>
            <a:ext cx="2586734" cy="3448050"/>
          </a:xfrm>
        </p:spPr>
      </p:pic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A38B78D8-35CD-463A-8482-334D38A82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27" y="2017713"/>
            <a:ext cx="2581970" cy="3441700"/>
          </a:xfrm>
        </p:spPr>
      </p:pic>
    </p:spTree>
    <p:extLst>
      <p:ext uri="{BB962C8B-B14F-4D97-AF65-F5344CB8AC3E}">
        <p14:creationId xmlns:p14="http://schemas.microsoft.com/office/powerpoint/2010/main" val="74979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C1755AE-C4F3-4086-8FAA-B218D8C2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       Аз открих шарените цифри !!!</a:t>
            </a: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795391CF-ECC2-4021-93E0-DC5F0ED05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45" y="2011363"/>
            <a:ext cx="2586734" cy="3448050"/>
          </a:xfrm>
        </p:spPr>
      </p:pic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7B84EEE8-E72A-41F4-8138-E25493886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27" y="2017713"/>
            <a:ext cx="2581970" cy="3441700"/>
          </a:xfrm>
        </p:spPr>
      </p:pic>
    </p:spTree>
    <p:extLst>
      <p:ext uri="{BB962C8B-B14F-4D97-AF65-F5344CB8AC3E}">
        <p14:creationId xmlns:p14="http://schemas.microsoft.com/office/powerpoint/2010/main" val="367927621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ия">
  <a:themeElements>
    <a:clrScheme name="Галери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и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и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183</TotalTime>
  <Words>378</Words>
  <Application>Microsoft Office PowerPoint</Application>
  <PresentationFormat>Широк екран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Галерия</vt:lpstr>
      <vt:lpstr>Зимна Приказка</vt:lpstr>
      <vt:lpstr>Презентация на PowerPoint</vt:lpstr>
      <vt:lpstr>Кратко описание на урока:          </vt:lpstr>
      <vt:lpstr>Започваме с беседа:Разкажи своята невероятна история.</vt:lpstr>
      <vt:lpstr>Историята на 10-те шарени пръчки.</vt:lpstr>
      <vt:lpstr>                   Аз работя в зоната.</vt:lpstr>
      <vt:lpstr>          Колко фигурки ще сложа???</vt:lpstr>
      <vt:lpstr>               Аз играя  домино !!!</vt:lpstr>
      <vt:lpstr>       Аз открих шарените цифри !!!</vt:lpstr>
      <vt:lpstr>Презентация на PowerPoint</vt:lpstr>
      <vt:lpstr>Презентация на PowerPoint</vt:lpstr>
      <vt:lpstr>   Благодаря за вниманието!!!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Зимна Приказка</dc:title>
  <dc:creator>Acer</dc:creator>
  <cp:lastModifiedBy>Acer</cp:lastModifiedBy>
  <cp:revision>22</cp:revision>
  <dcterms:created xsi:type="dcterms:W3CDTF">2021-01-27T07:42:26Z</dcterms:created>
  <dcterms:modified xsi:type="dcterms:W3CDTF">2021-01-28T09:33:50Z</dcterms:modified>
</cp:coreProperties>
</file>