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94632" autoAdjust="0"/>
  </p:normalViewPr>
  <p:slideViewPr>
    <p:cSldViewPr>
      <p:cViewPr varScale="1">
        <p:scale>
          <a:sx n="109" d="100"/>
          <a:sy n="109" d="100"/>
        </p:scale>
        <p:origin x="169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CD86E-B4A8-4A97-87EB-BAD1D3E11D3D}" type="datetimeFigureOut">
              <a:rPr lang="bg-BG" smtClean="0"/>
              <a:t>28.1.2021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88DAA-19DB-4E01-9A20-5B6DB82ABA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682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 за редакция стил подзагл.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2846-B70B-481D-98D4-D388CC326285}" type="datetimeFigureOut">
              <a:rPr lang="bg-BG" smtClean="0"/>
              <a:t>28.1.2021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148F-84A2-4847-980C-FA12E3FD11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0518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2846-B70B-481D-98D4-D388CC326285}" type="datetimeFigureOut">
              <a:rPr lang="bg-BG" smtClean="0"/>
              <a:t>28.1.2021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148F-84A2-4847-980C-FA12E3FD11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8838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2846-B70B-481D-98D4-D388CC326285}" type="datetimeFigureOut">
              <a:rPr lang="bg-BG" smtClean="0"/>
              <a:t>28.1.2021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148F-84A2-4847-980C-FA12E3FD11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9993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2846-B70B-481D-98D4-D388CC326285}" type="datetimeFigureOut">
              <a:rPr lang="bg-BG" smtClean="0"/>
              <a:t>28.1.2021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148F-84A2-4847-980C-FA12E3FD11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7447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2846-B70B-481D-98D4-D388CC326285}" type="datetimeFigureOut">
              <a:rPr lang="bg-BG" smtClean="0"/>
              <a:t>28.1.2021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148F-84A2-4847-980C-FA12E3FD11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4286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2846-B70B-481D-98D4-D388CC326285}" type="datetimeFigureOut">
              <a:rPr lang="bg-BG" smtClean="0"/>
              <a:t>28.1.2021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148F-84A2-4847-980C-FA12E3FD11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4085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2846-B70B-481D-98D4-D388CC326285}" type="datetimeFigureOut">
              <a:rPr lang="bg-BG" smtClean="0"/>
              <a:t>28.1.2021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148F-84A2-4847-980C-FA12E3FD11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82637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2846-B70B-481D-98D4-D388CC326285}" type="datetimeFigureOut">
              <a:rPr lang="bg-BG" smtClean="0"/>
              <a:t>28.1.2021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148F-84A2-4847-980C-FA12E3FD11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5336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2846-B70B-481D-98D4-D388CC326285}" type="datetimeFigureOut">
              <a:rPr lang="bg-BG" smtClean="0"/>
              <a:t>28.1.2021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148F-84A2-4847-980C-FA12E3FD11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349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2846-B70B-481D-98D4-D388CC326285}" type="datetimeFigureOut">
              <a:rPr lang="bg-BG" smtClean="0"/>
              <a:t>28.1.2021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148F-84A2-4847-980C-FA12E3FD11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424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2846-B70B-481D-98D4-D388CC326285}" type="datetimeFigureOut">
              <a:rPr lang="bg-BG" smtClean="0"/>
              <a:t>28.1.2021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148F-84A2-4847-980C-FA12E3FD11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734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E2846-B70B-481D-98D4-D388CC326285}" type="datetimeFigureOut">
              <a:rPr lang="bg-BG" smtClean="0"/>
              <a:t>28.1.2021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E148F-84A2-4847-980C-FA12E3FD11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8315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" y="1067668"/>
            <a:ext cx="9143757" cy="5790331"/>
          </a:xfrm>
          <a:prstGeom prst="rect">
            <a:avLst/>
          </a:prstGeom>
        </p:spPr>
      </p:pic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259632" y="1073956"/>
            <a:ext cx="6008712" cy="864096"/>
          </a:xfrm>
          <a:noFill/>
        </p:spPr>
        <p:txBody>
          <a:bodyPr>
            <a:normAutofit/>
          </a:bodyPr>
          <a:lstStyle/>
          <a:p>
            <a:r>
              <a:rPr lang="bg-BG" sz="4400" b="1" dirty="0">
                <a:ln w="0"/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Дядо вади ряпа с багер</a:t>
            </a:r>
            <a:r>
              <a:rPr lang="bg-BG" b="1" dirty="0">
                <a:ln w="0"/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.</a:t>
            </a:r>
          </a:p>
        </p:txBody>
      </p:sp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-9331"/>
            <a:ext cx="7772400" cy="1067669"/>
          </a:xfrm>
        </p:spPr>
        <p:txBody>
          <a:bodyPr>
            <a:normAutofit fontScale="90000"/>
          </a:bodyPr>
          <a:lstStyle/>
          <a:p>
            <a:r>
              <a:rPr lang="bg-BG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Есенна</a:t>
            </a:r>
            <a:r>
              <a:rPr lang="bg-BG" dirty="0">
                <a:solidFill>
                  <a:srgbClr val="FF0000"/>
                </a:solidFill>
              </a:rPr>
              <a:t> </a:t>
            </a:r>
            <a:r>
              <a:rPr lang="bg-BG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приказка</a:t>
            </a:r>
            <a:r>
              <a:rPr lang="bg-BG" dirty="0">
                <a:solidFill>
                  <a:srgbClr val="FF0000"/>
                </a:solidFill>
              </a:rPr>
              <a:t> </a:t>
            </a:r>
            <a:r>
              <a:rPr lang="bg-BG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</a:t>
            </a:r>
            <a:r>
              <a:rPr lang="bg-BG" dirty="0">
                <a:solidFill>
                  <a:srgbClr val="FF0000"/>
                </a:solidFill>
              </a:rPr>
              <a:t> </a:t>
            </a:r>
            <a:r>
              <a:rPr lang="bg-BG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неочакван</a:t>
            </a:r>
            <a:r>
              <a:rPr lang="bg-BG" dirty="0">
                <a:solidFill>
                  <a:srgbClr val="FF0000"/>
                </a:solidFill>
              </a:rPr>
              <a:t> </a:t>
            </a:r>
            <a:r>
              <a:rPr lang="bg-BG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край</a:t>
            </a:r>
            <a:r>
              <a:rPr lang="bg-BG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0" name="Дядо ряпа вади - Детска песничка">
            <a:hlinkClick r:id="" action="ppaction://media"/>
            <a:extLst>
              <a:ext uri="{FF2B5EF4-FFF2-40B4-BE49-F238E27FC236}">
                <a16:creationId xmlns:a16="http://schemas.microsoft.com/office/drawing/2014/main" id="{F725F26D-109E-453D-8E5E-37A5403997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2118" y="1886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43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4583">
        <p15:prstTrans prst="curtains"/>
      </p:transition>
    </mc:Choice>
    <mc:Fallback xmlns="">
      <p:transition spd="slow" advClick="0" advTm="45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build="p"/>
      <p:bldP spid="3" grpId="1" build="p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0263B586-9998-43C5-BED4-A15BCFE658C2}"/>
              </a:ext>
            </a:extLst>
          </p:cNvPr>
          <p:cNvSpPr txBox="1"/>
          <p:nvPr/>
        </p:nvSpPr>
        <p:spPr>
          <a:xfrm>
            <a:off x="395536" y="116632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Дядо белобради,</a:t>
            </a:r>
            <a:r>
              <a:rPr lang="en-US" sz="32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bg-BG" sz="32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ряпа взе да вади. Дърпа и опъва,</a:t>
            </a:r>
            <a:r>
              <a:rPr lang="en-US" sz="32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bg-BG" sz="32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тя се не поклаща.</a:t>
            </a:r>
            <a:r>
              <a:rPr lang="en-US" sz="32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bg-BG" sz="32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Дядо вика баба.</a:t>
            </a:r>
          </a:p>
          <a:p>
            <a:endParaRPr lang="bg-BG" sz="3200" dirty="0">
              <a:solidFill>
                <a:schemeClr val="bg1"/>
              </a:solidFill>
            </a:endParaRPr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3C7E90CB-821B-436F-89F5-8891E1ABF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756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2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73">
        <p15:prstTrans prst="pageCurlDouble"/>
      </p:transition>
    </mc:Choice>
    <mc:Fallback xmlns="">
      <p:transition spd="slow" advClick="0" advTm="50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2" presetClass="exit" presetSubtype="4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A7652D61-FC8E-4169-A9D1-850C83843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3376"/>
            <a:ext cx="9144000" cy="5132596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0"/>
            <a:ext cx="8964488" cy="1916832"/>
          </a:xfrm>
          <a:noFill/>
          <a:ln>
            <a:noFill/>
          </a:ln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bg-BG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Тича баба Мика, и с дядо се подхваща!</a:t>
            </a:r>
          </a:p>
          <a:p>
            <a:pPr marL="0" indent="0" algn="just">
              <a:buNone/>
            </a:pPr>
            <a:r>
              <a:rPr lang="bg-BG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g-BG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Стига вика дядо,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g-BG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работа си имам,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g-BG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сериалът ми   </a:t>
            </a:r>
          </a:p>
          <a:p>
            <a:pPr marL="0" indent="0" algn="just">
              <a:buNone/>
            </a:pPr>
            <a:r>
              <a:rPr lang="bg-BG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започва.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g-BG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Викай ти на помощ,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g-BG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внучката Иглика!</a:t>
            </a:r>
          </a:p>
        </p:txBody>
      </p:sp>
    </p:spTree>
    <p:extLst>
      <p:ext uri="{BB962C8B-B14F-4D97-AF65-F5344CB8AC3E}">
        <p14:creationId xmlns:p14="http://schemas.microsoft.com/office/powerpoint/2010/main" val="272996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92">
        <p14:ferris dir="l"/>
      </p:transition>
    </mc:Choice>
    <mc:Fallback xmlns="">
      <p:transition spd="slow" advClick="0" advTm="23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-29411"/>
            <a:ext cx="9144000" cy="2234276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bg-BG" sz="4000" dirty="0">
                <a:ln w="0"/>
                <a:solidFill>
                  <a:schemeClr val="bg1"/>
                </a:solidFill>
              </a:rPr>
              <a:t>Ето я Иглика.</a:t>
            </a:r>
            <a:endParaRPr lang="en-US" sz="4000" dirty="0">
              <a:ln w="0"/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bg-BG" sz="4000" dirty="0">
                <a:ln w="0"/>
                <a:solidFill>
                  <a:schemeClr val="bg1"/>
                </a:solidFill>
              </a:rPr>
              <a:t>-</a:t>
            </a:r>
            <a:r>
              <a:rPr lang="en-US" sz="4000" dirty="0">
                <a:ln w="0"/>
                <a:solidFill>
                  <a:schemeClr val="bg1"/>
                </a:solidFill>
              </a:rPr>
              <a:t> </a:t>
            </a:r>
            <a:r>
              <a:rPr lang="bg-BG" sz="4000" dirty="0">
                <a:ln w="0"/>
                <a:solidFill>
                  <a:schemeClr val="bg1"/>
                </a:solidFill>
              </a:rPr>
              <a:t>Стига вика дядо,</a:t>
            </a:r>
            <a:r>
              <a:rPr lang="en-US" sz="4000" dirty="0">
                <a:ln w="0"/>
                <a:solidFill>
                  <a:schemeClr val="bg1"/>
                </a:solidFill>
              </a:rPr>
              <a:t> </a:t>
            </a:r>
            <a:r>
              <a:rPr lang="bg-BG" sz="4000" dirty="0">
                <a:ln w="0"/>
                <a:solidFill>
                  <a:schemeClr val="bg1"/>
                </a:solidFill>
              </a:rPr>
              <a:t>днес е важен ден,</a:t>
            </a:r>
            <a:r>
              <a:rPr lang="en-US" sz="4000" dirty="0">
                <a:ln w="0"/>
                <a:solidFill>
                  <a:schemeClr val="bg1"/>
                </a:solidFill>
              </a:rPr>
              <a:t> </a:t>
            </a:r>
            <a:r>
              <a:rPr lang="bg-BG" sz="4000" dirty="0">
                <a:ln w="0"/>
                <a:solidFill>
                  <a:schemeClr val="bg1"/>
                </a:solidFill>
              </a:rPr>
              <a:t>за мен.</a:t>
            </a:r>
            <a:r>
              <a:rPr lang="en-US" sz="4000" dirty="0">
                <a:ln w="0"/>
                <a:solidFill>
                  <a:schemeClr val="bg1"/>
                </a:solidFill>
              </a:rPr>
              <a:t> </a:t>
            </a:r>
            <a:r>
              <a:rPr lang="bg-BG" sz="4000" dirty="0">
                <a:ln w="0"/>
                <a:solidFill>
                  <a:schemeClr val="bg1"/>
                </a:solidFill>
              </a:rPr>
              <a:t>Отивам на конкурс за мис!</a:t>
            </a:r>
            <a:r>
              <a:rPr lang="en-US" sz="4000" dirty="0">
                <a:ln w="0"/>
                <a:solidFill>
                  <a:schemeClr val="bg1"/>
                </a:solidFill>
              </a:rPr>
              <a:t> </a:t>
            </a:r>
            <a:r>
              <a:rPr lang="bg-BG" sz="4000" dirty="0">
                <a:ln w="0"/>
                <a:solidFill>
                  <a:schemeClr val="bg1"/>
                </a:solidFill>
              </a:rPr>
              <a:t>Батко ти извикай,</a:t>
            </a:r>
            <a:r>
              <a:rPr lang="en-US" sz="4000" dirty="0">
                <a:ln w="0"/>
                <a:solidFill>
                  <a:schemeClr val="bg1"/>
                </a:solidFill>
              </a:rPr>
              <a:t> </a:t>
            </a:r>
            <a:r>
              <a:rPr lang="bg-BG" sz="4000" dirty="0">
                <a:ln w="0"/>
                <a:solidFill>
                  <a:schemeClr val="bg1"/>
                </a:solidFill>
              </a:rPr>
              <a:t>не се занимавай с мен!!!!</a:t>
            </a:r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6E659487-E825-43EB-9709-2B54E8268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6" y="2204865"/>
            <a:ext cx="9143999" cy="467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53">
        <p:split orient="vert"/>
      </p:transition>
    </mc:Choice>
    <mc:Fallback xmlns="">
      <p:transition spd="slow" advClick="0" advTm="105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4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3" grpI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-468560" y="0"/>
            <a:ext cx="9612560" cy="2174621"/>
          </a:xfrm>
        </p:spPr>
        <p:txBody>
          <a:bodyPr>
            <a:normAutofit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914400" lvl="2" indent="0">
              <a:buNone/>
            </a:pPr>
            <a:r>
              <a:rPr lang="bg-BG" sz="3600" b="1" dirty="0">
                <a:ln w="0"/>
                <a:solidFill>
                  <a:schemeClr val="bg1"/>
                </a:solidFill>
              </a:rPr>
              <a:t>Тича брата на Иглика.                                         -</a:t>
            </a:r>
            <a:r>
              <a:rPr lang="en-US" sz="3600" b="1" dirty="0">
                <a:ln w="0"/>
                <a:solidFill>
                  <a:schemeClr val="bg1"/>
                </a:solidFill>
              </a:rPr>
              <a:t> </a:t>
            </a:r>
            <a:r>
              <a:rPr lang="bg-BG" sz="3600" b="1" dirty="0">
                <a:ln w="0"/>
                <a:solidFill>
                  <a:schemeClr val="bg1"/>
                </a:solidFill>
              </a:rPr>
              <a:t>Стига вика дядо,</a:t>
            </a:r>
            <a:r>
              <a:rPr lang="en-US" sz="3600" b="1" dirty="0">
                <a:ln w="0"/>
                <a:solidFill>
                  <a:schemeClr val="bg1"/>
                </a:solidFill>
              </a:rPr>
              <a:t> </a:t>
            </a:r>
            <a:r>
              <a:rPr lang="bg-BG" sz="3600" b="1" dirty="0">
                <a:ln w="0"/>
                <a:solidFill>
                  <a:schemeClr val="bg1"/>
                </a:solidFill>
              </a:rPr>
              <a:t>днес е важен ден за мен,</a:t>
            </a:r>
            <a:r>
              <a:rPr lang="en-US" sz="3600" b="1" dirty="0">
                <a:ln w="0"/>
                <a:solidFill>
                  <a:schemeClr val="bg1"/>
                </a:solidFill>
              </a:rPr>
              <a:t> </a:t>
            </a:r>
            <a:r>
              <a:rPr lang="bg-BG" sz="3600" b="1" dirty="0">
                <a:ln w="0"/>
                <a:solidFill>
                  <a:schemeClr val="bg1"/>
                </a:solidFill>
              </a:rPr>
              <a:t>имам мач от шампионска лига!!!! </a:t>
            </a:r>
            <a:r>
              <a:rPr lang="bg-BG" sz="3600" b="1" dirty="0" err="1">
                <a:ln w="0"/>
                <a:solidFill>
                  <a:schemeClr val="bg1"/>
                </a:solidFill>
              </a:rPr>
              <a:t>Ти</a:t>
            </a:r>
            <a:r>
              <a:rPr lang="bg-BG" sz="3600" b="1" dirty="0">
                <a:ln w="0"/>
                <a:solidFill>
                  <a:schemeClr val="bg1"/>
                </a:solidFill>
              </a:rPr>
              <a:t> извикай,</a:t>
            </a:r>
            <a:r>
              <a:rPr lang="en-US" sz="3600" b="1" dirty="0">
                <a:ln w="0"/>
                <a:solidFill>
                  <a:schemeClr val="bg1"/>
                </a:solidFill>
              </a:rPr>
              <a:t> </a:t>
            </a:r>
            <a:r>
              <a:rPr lang="bg-BG" sz="3600" b="1" dirty="0">
                <a:ln w="0"/>
                <a:solidFill>
                  <a:schemeClr val="bg1"/>
                </a:solidFill>
              </a:rPr>
              <a:t>татко!</a:t>
            </a:r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75CE364D-7E04-4EEF-B3DE-77720C484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2079139"/>
            <a:ext cx="9164320" cy="47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1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dir="in"/>
      </p:transition>
    </mc:Choice>
    <mc:Fallback xmlns="">
      <p:transition spd="slow" advClick="0" advTm="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о поле 11"/>
          <p:cNvSpPr txBox="1"/>
          <p:nvPr/>
        </p:nvSpPr>
        <p:spPr>
          <a:xfrm>
            <a:off x="0" y="-22056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g-BG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Пристига и бащата. </a:t>
            </a:r>
          </a:p>
          <a:p>
            <a:r>
              <a:rPr lang="bg-BG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Стига с тази ряпа, аз съм бизнесмен, борсата ме чака! Ако бяха портокали и банани, бих продавал с чували. Извикай, твоята дъщеря!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A1FC0248-3BA4-486F-A708-F769266AC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40047"/>
            <a:ext cx="9144001" cy="481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1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472">
        <p:circle/>
      </p:transition>
    </mc:Choice>
    <mc:Fallback xmlns="">
      <p:transition spd="slow" advClick="0" advTm="147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xit" presetSubtype="4" fill="hold" grpId="1" nodeType="afterEffect">
                                  <p:stCondLst>
                                    <p:cond delay="9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750"/>
                            </p:stCondLst>
                            <p:childTnLst>
                              <p:par>
                                <p:cTn id="1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/>
          <p:cNvSpPr txBox="1"/>
          <p:nvPr/>
        </p:nvSpPr>
        <p:spPr>
          <a:xfrm>
            <a:off x="14392" y="10200"/>
            <a:ext cx="9310136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g-BG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Пристига майката на Иглика. </a:t>
            </a:r>
          </a:p>
          <a:p>
            <a:r>
              <a:rPr lang="bg-BG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Стига с тази ряпа, бързам имам полет за Дубай!!! </a:t>
            </a:r>
            <a:r>
              <a:rPr lang="bg-BG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</a:t>
            </a:r>
            <a:r>
              <a:rPr lang="bg-BG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извикай багер!!!!</a:t>
            </a:r>
          </a:p>
          <a:p>
            <a:endParaRPr lang="bg-BG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842CFE8C-8B4B-4518-A1B7-1AEB83625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9144000" cy="514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"/>
    </mc:Choice>
    <mc:Fallback xmlns="">
      <p:transition spd="slow" advTm="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5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6" y="0"/>
            <a:ext cx="4392488" cy="6858001"/>
          </a:xfrm>
        </p:spPr>
      </p:pic>
      <p:sp>
        <p:nvSpPr>
          <p:cNvPr id="6" name="Текстово поле 5"/>
          <p:cNvSpPr txBox="1"/>
          <p:nvPr/>
        </p:nvSpPr>
        <p:spPr>
          <a:xfrm>
            <a:off x="5688632" y="3212976"/>
            <a:ext cx="3563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Най- интересните приказки са с неочакван край!!!!</a:t>
            </a:r>
          </a:p>
        </p:txBody>
      </p: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64DD4ABA-C7F8-41A9-BD0A-2B3D1A09131B}"/>
              </a:ext>
            </a:extLst>
          </p:cNvPr>
          <p:cNvSpPr txBox="1"/>
          <p:nvPr/>
        </p:nvSpPr>
        <p:spPr>
          <a:xfrm>
            <a:off x="-108520" y="0"/>
            <a:ext cx="30243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Мили деца и родители,</a:t>
            </a:r>
          </a:p>
          <a:p>
            <a:pPr algn="ctr"/>
            <a:r>
              <a:rPr lang="bg-BG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приказките не са това, което бяха!!!</a:t>
            </a:r>
          </a:p>
          <a:p>
            <a:endParaRPr lang="bg-BG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40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"/>
    </mc:Choice>
    <mc:Fallback xmlns="">
      <p:transition spd="slow" advTm="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6" presetClass="exit" presetSubtype="0" fill="hold" grpId="1" nodeType="after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6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5249E364-AD75-49A7-8129-DCF942D7E30D}"/>
              </a:ext>
            </a:extLst>
          </p:cNvPr>
          <p:cNvSpPr txBox="1"/>
          <p:nvPr/>
        </p:nvSpPr>
        <p:spPr>
          <a:xfrm>
            <a:off x="1043608" y="2276872"/>
            <a:ext cx="6408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6000" b="1" dirty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Благодаря Ви за вниманието!</a:t>
            </a:r>
          </a:p>
          <a:p>
            <a:pPr algn="ctr"/>
            <a:endParaRPr lang="bg-BG" sz="6000" b="1" dirty="0">
              <a:ln w="0"/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680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2"/>
    </mc:Choice>
    <mc:Fallback xmlns="">
      <p:transition spd="slow" advTm="1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4690</TotalTime>
  <Words>207</Words>
  <Application>Microsoft Office PowerPoint</Application>
  <PresentationFormat>On-screen Show (4:3)</PresentationFormat>
  <Paragraphs>17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тема</vt:lpstr>
      <vt:lpstr>Есенна приказка с неочакван край.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Есенна приказка с неочакван край.</dc:title>
  <dc:creator>User</dc:creator>
  <cp:lastModifiedBy>ЦДГ 7</cp:lastModifiedBy>
  <cp:revision>31</cp:revision>
  <dcterms:created xsi:type="dcterms:W3CDTF">2020-10-25T14:00:19Z</dcterms:created>
  <dcterms:modified xsi:type="dcterms:W3CDTF">2021-01-28T13:10:00Z</dcterms:modified>
</cp:coreProperties>
</file>