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embeddedFontLst>
    <p:embeddedFont>
      <p:font typeface="Alfa Slab One" panose="020B0604020202020204" charset="0"/>
      <p:regular r:id="rId13"/>
    </p:embeddedFont>
    <p:embeddedFont>
      <p:font typeface="Comic Sans MS" panose="030F0702030302020204" pitchFamily="66" charset="0"/>
      <p:regular r:id="rId14"/>
      <p:bold r:id="rId15"/>
    </p:embeddedFont>
    <p:embeddedFont>
      <p:font typeface="Proxima Nova" panose="020B060402020202020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4" d="100"/>
          <a:sy n="144" d="100"/>
        </p:scale>
        <p:origin x="65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9ff24e41f4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9ff24e41f4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9ff24e41f4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9ff24e41f4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9ff24e41f4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9ff24e41f4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9ff24e41f4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9ff24e41f4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9ff24e41f4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9ff24e41f4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9ff24e41f4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9ff24e41f4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9ff24e41f4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9ff24e41f4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9ff24e41f4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9ff24e41f4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9ff24e41f4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9ff24e41f4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4278300" y="2751163"/>
            <a:ext cx="5874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595975"/>
            <a:ext cx="8520600" cy="195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3165823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67925"/>
            <a:ext cx="8520600" cy="19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2242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311700" y="2480550"/>
            <a:ext cx="8114400" cy="2445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490875"/>
            <a:ext cx="2808000" cy="30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83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375599"/>
            <a:ext cx="4045200" cy="155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981125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lfa Slab One"/>
              <a:buNone/>
              <a:defRPr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ame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roxima Nova"/>
              <a:buChar char="●"/>
              <a:defRPr sz="1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311700" y="330450"/>
            <a:ext cx="8520600" cy="87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Есенна приказка в</a:t>
            </a:r>
            <a:endParaRPr/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45150" y="1206750"/>
            <a:ext cx="5253700" cy="372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 b="1">
                <a:latin typeface="Comic Sans MS"/>
                <a:ea typeface="Comic Sans MS"/>
                <a:cs typeface="Comic Sans MS"/>
                <a:sym typeface="Comic Sans MS"/>
              </a:rPr>
              <a:t>Благодаря !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30" name="Google Shape;130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bg" sz="2100" b="1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Изготвили:</a:t>
            </a:r>
            <a:endParaRPr sz="2100" b="1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bg" sz="2100" b="1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Весела Янкова</a:t>
            </a:r>
            <a:endParaRPr sz="2100" b="1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bg" sz="2100" b="1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Петя Недялкова</a:t>
            </a:r>
            <a:endParaRPr sz="2100" b="1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Обичам ябълки и круши,</a:t>
            </a:r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78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6525" y="1363200"/>
            <a:ext cx="7287099" cy="3780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Обичам Зайо Дългоуши</a:t>
            </a:r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6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825" y="1249950"/>
            <a:ext cx="3429725" cy="368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55175" y="1249950"/>
            <a:ext cx="3857625" cy="368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>
            <a:off x="311700" y="57475"/>
            <a:ext cx="8520600" cy="73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bg" sz="2300" b="1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Обичам веселите птички   </a:t>
            </a:r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00" y="987250"/>
            <a:ext cx="3634951" cy="3883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02450" y="980000"/>
            <a:ext cx="3857625" cy="3962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title"/>
          </p:nvPr>
        </p:nvSpPr>
        <p:spPr>
          <a:xfrm>
            <a:off x="311700" y="143675"/>
            <a:ext cx="8520600" cy="71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bg" sz="2300" b="1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И ги рисувам с боички.</a:t>
            </a:r>
            <a:endParaRPr sz="2300" b="1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87" name="Google Shape;8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075" y="1017725"/>
            <a:ext cx="2572124" cy="2410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67675" y="2732800"/>
            <a:ext cx="3031900" cy="2410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52350" y="945875"/>
            <a:ext cx="3031900" cy="2410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94875" y="2732800"/>
            <a:ext cx="3491651" cy="2410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>
            <a:spLocks noGrp="1"/>
          </p:cNvSpPr>
          <p:nvPr>
            <p:ph type="title"/>
          </p:nvPr>
        </p:nvSpPr>
        <p:spPr>
          <a:xfrm>
            <a:off x="311700" y="215500"/>
            <a:ext cx="8520600" cy="6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 sz="2200" b="1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Обичам слънчеви разходки,</a:t>
            </a:r>
            <a:endParaRPr sz="3800" b="1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6" name="Google Shape;96;p18"/>
          <p:cNvSpPr txBox="1">
            <a:spLocks noGrp="1"/>
          </p:cNvSpPr>
          <p:nvPr>
            <p:ph type="body" idx="1"/>
          </p:nvPr>
        </p:nvSpPr>
        <p:spPr>
          <a:xfrm>
            <a:off x="0" y="862000"/>
            <a:ext cx="9036900" cy="412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97" name="Google Shape;9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910850"/>
            <a:ext cx="2765525" cy="3232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56650" y="862000"/>
            <a:ext cx="3630701" cy="3089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78475" y="2040150"/>
            <a:ext cx="2765525" cy="338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 sz="2300" b="1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           Морето с пясъци и лодки.</a:t>
            </a:r>
            <a:endParaRPr sz="2400" b="1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05" name="Google Shape;105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06" name="Google Shape;10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99925" y="1997050"/>
            <a:ext cx="3885950" cy="306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00200"/>
            <a:ext cx="2499925" cy="3721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9"/>
          <p:cNvPicPr preferRelativeResize="0"/>
          <p:nvPr/>
        </p:nvPicPr>
        <p:blipFill rotWithShape="1">
          <a:blip r:embed="rId5">
            <a:alphaModFix/>
          </a:blip>
          <a:srcRect b="1176"/>
          <a:stretch/>
        </p:blipFill>
        <p:spPr>
          <a:xfrm>
            <a:off x="6385875" y="100200"/>
            <a:ext cx="2758126" cy="3677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 sz="2400" b="1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Обичам детската градина</a:t>
            </a:r>
            <a:endParaRPr sz="4000" b="1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4" name="Google Shape;114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15" name="Google Shape;11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75200"/>
            <a:ext cx="4123426" cy="412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27425" y="1075200"/>
            <a:ext cx="4316575" cy="406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23" name="Google Shape;12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35925"/>
            <a:ext cx="4099075" cy="507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1225" y="35900"/>
            <a:ext cx="430660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Gameday">
  <a:themeElements>
    <a:clrScheme name="Gameday">
      <a:dk1>
        <a:srgbClr val="4285F4"/>
      </a:dk1>
      <a:lt1>
        <a:srgbClr val="FFFFFF"/>
      </a:lt1>
      <a:dk2>
        <a:srgbClr val="666666"/>
      </a:dk2>
      <a:lt2>
        <a:srgbClr val="D9D9D9"/>
      </a:lt2>
      <a:accent1>
        <a:srgbClr val="455A64"/>
      </a:accent1>
      <a:accent2>
        <a:srgbClr val="607D8B"/>
      </a:accent2>
      <a:accent3>
        <a:srgbClr val="FF5722"/>
      </a:accent3>
      <a:accent4>
        <a:srgbClr val="D84315"/>
      </a:accent4>
      <a:accent5>
        <a:srgbClr val="1C3AA9"/>
      </a:accent5>
      <a:accent6>
        <a:srgbClr val="FFAB40"/>
      </a:accent6>
      <a:hlink>
        <a:srgbClr val="1C3AA9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</Words>
  <Application>Microsoft Office PowerPoint</Application>
  <PresentationFormat>On-screen Show (16:9)</PresentationFormat>
  <Paragraphs>14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Alfa Slab One</vt:lpstr>
      <vt:lpstr>Comic Sans MS</vt:lpstr>
      <vt:lpstr>Proxima Nova</vt:lpstr>
      <vt:lpstr>Arial</vt:lpstr>
      <vt:lpstr>Gameday</vt:lpstr>
      <vt:lpstr>Есенна приказка в</vt:lpstr>
      <vt:lpstr>Обичам ябълки и круши,</vt:lpstr>
      <vt:lpstr>Обичам Зайо Дългоуши</vt:lpstr>
      <vt:lpstr>Обичам веселите птички   </vt:lpstr>
      <vt:lpstr>И ги рисувам с боички. </vt:lpstr>
      <vt:lpstr>Обичам слънчеви разходки,</vt:lpstr>
      <vt:lpstr>                 Морето с пясъци и лодки.</vt:lpstr>
      <vt:lpstr>Обичам детската градина</vt:lpstr>
      <vt:lpstr>PowerPoint Presentation</vt:lpstr>
      <vt:lpstr>Благодаря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Есенна приказка в</dc:title>
  <dc:creator>DG17</dc:creator>
  <cp:lastModifiedBy>ЦДГ 7</cp:lastModifiedBy>
  <cp:revision>1</cp:revision>
  <dcterms:modified xsi:type="dcterms:W3CDTF">2020-12-02T08:28:26Z</dcterms:modified>
</cp:coreProperties>
</file>