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13D7677-3664-4B1D-9E95-BDA2AD5EDA48}" type="datetimeFigureOut">
              <a:rPr lang="bg-BG" smtClean="0"/>
              <a:t>19.5.2020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65DDA68-7071-4A81-935B-34F2E5740D89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7344816" cy="6192688"/>
          </a:xfrm>
        </p:spPr>
        <p:txBody>
          <a:bodyPr>
            <a:normAutofit fontScale="90000"/>
          </a:bodyPr>
          <a:lstStyle/>
          <a:p>
            <a:pPr algn="l"/>
            <a:r>
              <a:rPr lang="bg-BG" sz="4400" b="1" i="1" dirty="0" smtClean="0">
                <a:solidFill>
                  <a:srgbClr val="92D050"/>
                </a:solidFill>
              </a:rPr>
              <a:t/>
            </a:r>
            <a:br>
              <a:rPr lang="bg-BG" sz="4400" b="1" i="1" dirty="0" smtClean="0">
                <a:solidFill>
                  <a:srgbClr val="92D050"/>
                </a:solidFill>
              </a:rPr>
            </a:br>
            <a:r>
              <a:rPr lang="bg-BG" sz="4400" i="1" dirty="0">
                <a:solidFill>
                  <a:srgbClr val="92D050"/>
                </a:solidFill>
              </a:rPr>
              <a:t/>
            </a:r>
            <a:br>
              <a:rPr lang="bg-BG" sz="4400" i="1" dirty="0">
                <a:solidFill>
                  <a:srgbClr val="92D050"/>
                </a:solidFill>
              </a:rPr>
            </a:br>
            <a:r>
              <a:rPr lang="bg-BG" sz="4400" i="1" dirty="0" smtClean="0">
                <a:solidFill>
                  <a:srgbClr val="92D050"/>
                </a:solidFill>
              </a:rPr>
              <a:t/>
            </a:r>
            <a:br>
              <a:rPr lang="bg-BG" sz="4400" i="1" dirty="0" smtClean="0">
                <a:solidFill>
                  <a:srgbClr val="92D050"/>
                </a:solidFill>
              </a:rPr>
            </a:br>
            <a:r>
              <a:rPr lang="bg-BG" sz="4400" b="1" i="1" dirty="0" smtClean="0">
                <a:solidFill>
                  <a:srgbClr val="FF0000"/>
                </a:solidFill>
              </a:rPr>
              <a:t>Детската агресия – прояви и превенция</a:t>
            </a:r>
            <a:br>
              <a:rPr lang="bg-BG" sz="4400" b="1" i="1" dirty="0" smtClean="0">
                <a:solidFill>
                  <a:srgbClr val="FF0000"/>
                </a:solidFill>
              </a:rPr>
            </a:br>
            <a:r>
              <a:rPr lang="bg-BG" sz="4400" i="1" dirty="0" smtClean="0">
                <a:solidFill>
                  <a:srgbClr val="FF0000"/>
                </a:solidFill>
              </a:rPr>
              <a:t>изготвили </a:t>
            </a:r>
            <a:r>
              <a:rPr lang="en-US" sz="4400" i="1" dirty="0" smtClean="0">
                <a:solidFill>
                  <a:srgbClr val="FF0000"/>
                </a:solidFill>
              </a:rPr>
              <a:t>III</a:t>
            </a:r>
            <a:r>
              <a:rPr lang="bg-BG" sz="4400" i="1" dirty="0" smtClean="0">
                <a:solidFill>
                  <a:srgbClr val="FF0000"/>
                </a:solidFill>
              </a:rPr>
              <a:t> б група</a:t>
            </a:r>
            <a:br>
              <a:rPr lang="bg-BG" sz="4400" i="1" dirty="0" smtClean="0">
                <a:solidFill>
                  <a:srgbClr val="FF0000"/>
                </a:solidFill>
              </a:rPr>
            </a:br>
            <a:r>
              <a:rPr lang="bg-BG" sz="4400" i="1" dirty="0" smtClean="0">
                <a:solidFill>
                  <a:srgbClr val="FF0000"/>
                </a:solidFill>
              </a:rPr>
              <a:t>Недялка димчева</a:t>
            </a:r>
            <a:br>
              <a:rPr lang="bg-BG" sz="4400" i="1" dirty="0" smtClean="0">
                <a:solidFill>
                  <a:srgbClr val="FF0000"/>
                </a:solidFill>
              </a:rPr>
            </a:br>
            <a:r>
              <a:rPr lang="bg-BG" sz="4400" i="1" dirty="0" smtClean="0">
                <a:solidFill>
                  <a:srgbClr val="FF0000"/>
                </a:solidFill>
              </a:rPr>
              <a:t>Румяна мирчева</a:t>
            </a:r>
            <a:br>
              <a:rPr lang="bg-BG" sz="4400" i="1" dirty="0" smtClean="0">
                <a:solidFill>
                  <a:srgbClr val="FF0000"/>
                </a:solidFill>
              </a:rPr>
            </a:br>
            <a:r>
              <a:rPr lang="bg-BG" sz="4400" i="1" dirty="0">
                <a:solidFill>
                  <a:srgbClr val="FF0000"/>
                </a:solidFill>
              </a:rPr>
              <a:t/>
            </a:r>
            <a:br>
              <a:rPr lang="bg-BG" sz="4400" i="1" dirty="0">
                <a:solidFill>
                  <a:srgbClr val="FF0000"/>
                </a:solidFill>
              </a:rPr>
            </a:br>
            <a:r>
              <a:rPr lang="bg-BG" sz="4400" i="1" dirty="0" smtClean="0">
                <a:solidFill>
                  <a:srgbClr val="92D050"/>
                </a:solidFill>
              </a:rPr>
              <a:t/>
            </a:r>
            <a:br>
              <a:rPr lang="bg-BG" sz="4400" i="1" dirty="0" smtClean="0">
                <a:solidFill>
                  <a:srgbClr val="92D050"/>
                </a:solidFill>
              </a:rPr>
            </a:br>
            <a:endParaRPr lang="bg-BG" sz="4400" b="1" i="1" dirty="0">
              <a:solidFill>
                <a:srgbClr val="92D050"/>
              </a:solidFill>
            </a:endParaRPr>
          </a:p>
        </p:txBody>
      </p:sp>
      <p:pic>
        <p:nvPicPr>
          <p:cNvPr id="11266" name="Picture 2" descr="D:\Download\21_1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384376" cy="275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54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9218" name="Picture 2" descr="E:\„Стъпки в превенция на агресията при децата от ПВ“ - ppt изтегляне_files\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70485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592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42" name="Picture 2" descr="E:\„Стъпки в превенция на агресията при децата от ПВ“ - ppt изтегляне_files\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20891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Download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28828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Download\xx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8680"/>
            <a:ext cx="2096363" cy="164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99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 descr="E:\„Стъпки в превенция на агресията при децата от ПВ“ - ppt изтегляне_files\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423"/>
            <a:ext cx="8280920" cy="61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6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2050" name="Picture 2" descr="E:\„Стъпки в превенция на агресията при децата от ПВ“ - ppt изтегляне_files\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49694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01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074" name="Picture 2" descr="E:\„Стъпки в превенция на агресията при децата от ПВ“ - ppt изтегляне_files\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098" name="Picture 2" descr="E:\„Стъпки в превенция на агресията при децата от ПВ“ - ppt изтегляне_files\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770485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64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5122" name="Picture 2" descr="E:\„Стъпки в превенция на агресията при децата от ПВ“ - ppt изтегляне_files\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799288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22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146" name="Picture 2" descr="E:\„Стъпки в превенция на агресията при децата от ПВ“ - ppt изтегляне_files\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70485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11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170" name="Picture 2" descr="E:\„Стъпки в превенция на агресията при децата от ПВ“ - ppt изтегляне_files\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92088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41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8194" name="Picture 2" descr="E:\„Стъпки в превенция на агресията при децата от ПВ“ - ppt изтегляне_files\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784887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764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</TotalTime>
  <Words>0</Words>
  <Application>Microsoft Office PowerPoint</Application>
  <PresentationFormat>On-screen Show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Opulent</vt:lpstr>
      <vt:lpstr>   Детската агресия – прояви и превенция изготвили III б група Недялка димчева Румяна мирчева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Детската агресия – прояви и превенция</dc:title>
  <dc:creator>User1</dc:creator>
  <cp:lastModifiedBy>User1</cp:lastModifiedBy>
  <cp:revision>3</cp:revision>
  <dcterms:created xsi:type="dcterms:W3CDTF">2020-05-19T10:25:18Z</dcterms:created>
  <dcterms:modified xsi:type="dcterms:W3CDTF">2020-05-19T10:45:38Z</dcterms:modified>
</cp:coreProperties>
</file>