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27"/>
  </p:notesMasterIdLst>
  <p:sldIdLst>
    <p:sldId id="270" r:id="rId4"/>
    <p:sldId id="280" r:id="rId5"/>
    <p:sldId id="275" r:id="rId6"/>
    <p:sldId id="276" r:id="rId7"/>
    <p:sldId id="277" r:id="rId8"/>
    <p:sldId id="281" r:id="rId9"/>
    <p:sldId id="279" r:id="rId10"/>
    <p:sldId id="282" r:id="rId11"/>
    <p:sldId id="300" r:id="rId12"/>
    <p:sldId id="289" r:id="rId13"/>
    <p:sldId id="299" r:id="rId14"/>
    <p:sldId id="297" r:id="rId15"/>
    <p:sldId id="298" r:id="rId16"/>
    <p:sldId id="290" r:id="rId17"/>
    <p:sldId id="296" r:id="rId18"/>
    <p:sldId id="288" r:id="rId19"/>
    <p:sldId id="284" r:id="rId20"/>
    <p:sldId id="285" r:id="rId21"/>
    <p:sldId id="286" r:id="rId22"/>
    <p:sldId id="302" r:id="rId23"/>
    <p:sldId id="267" r:id="rId24"/>
    <p:sldId id="273" r:id="rId25"/>
    <p:sldId id="301" r:id="rId26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886FA-1ADA-429B-90BB-39D39092F120}" type="datetimeFigureOut">
              <a:rPr lang="bg-BG" smtClean="0"/>
              <a:t>31.5.2020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44B90-48F6-4F03-B520-7331E0D8521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61348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72C5F-4C7F-4CA9-8843-9D6CF437C66A}" type="datetimeFigureOut">
              <a:rPr lang="bg-BG" smtClean="0">
                <a:solidFill>
                  <a:srgbClr val="000000"/>
                </a:solidFill>
              </a:rPr>
              <a:pPr>
                <a:defRPr/>
              </a:pPr>
              <a:t>31.5.2020 г.</a:t>
            </a:fld>
            <a:endParaRPr lang="bg-BG">
              <a:solidFill>
                <a:srgbClr val="000000"/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000000"/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DFE8E-54A6-4A34-A302-21ADCD6FEE23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965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79400-E6C7-475D-96A1-9273AE25C54D}" type="datetimeFigureOut">
              <a:rPr lang="bg-BG" smtClean="0">
                <a:solidFill>
                  <a:srgbClr val="000000"/>
                </a:solidFill>
              </a:rPr>
              <a:pPr>
                <a:defRPr/>
              </a:pPr>
              <a:t>31.5.2020 г.</a:t>
            </a:fld>
            <a:endParaRPr lang="bg-BG">
              <a:solidFill>
                <a:srgbClr val="000000"/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000000"/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49CB9-4B77-440B-B35F-A6D6943F0616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705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E8672-D37A-4CF4-BE30-C75D03078246}" type="datetimeFigureOut">
              <a:rPr lang="bg-BG" smtClean="0">
                <a:solidFill>
                  <a:srgbClr val="000000"/>
                </a:solidFill>
              </a:rPr>
              <a:pPr>
                <a:defRPr/>
              </a:pPr>
              <a:t>31.5.2020 г.</a:t>
            </a:fld>
            <a:endParaRPr lang="bg-BG">
              <a:solidFill>
                <a:srgbClr val="000000"/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000000"/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FFA8F-13C6-4AE3-BC90-CC7CAC1DCCB2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28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DEDE1-1980-40DF-A2F4-A106602F2E4A}" type="slidenum">
              <a:rPr lang="bg-BG" alt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44588"/>
      </p:ext>
    </p:extLst>
  </p:cSld>
  <p:clrMapOvr>
    <a:masterClrMapping/>
  </p:clrMapOvr>
  <p:transition spd="slow" advClick="0" advTm="7000">
    <p:whee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77737-EE01-4031-BCC6-96FDDCCACADB}" type="slidenum">
              <a:rPr lang="bg-BG" alt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92373"/>
      </p:ext>
    </p:extLst>
  </p:cSld>
  <p:clrMapOvr>
    <a:masterClrMapping/>
  </p:clrMapOvr>
  <p:transition spd="slow" advClick="0" advTm="7000">
    <p:whee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A20D1-5C44-4762-A933-B7283D8AD86F}" type="slidenum">
              <a:rPr lang="bg-BG" alt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63824"/>
      </p:ext>
    </p:extLst>
  </p:cSld>
  <p:clrMapOvr>
    <a:masterClrMapping/>
  </p:clrMapOvr>
  <p:transition spd="slow" advClick="0" advTm="7000">
    <p:whee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8DA32-9E3D-4E9A-BAEA-EEC3292EB362}" type="slidenum">
              <a:rPr lang="bg-BG" alt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44379"/>
      </p:ext>
    </p:extLst>
  </p:cSld>
  <p:clrMapOvr>
    <a:masterClrMapping/>
  </p:clrMapOvr>
  <p:transition spd="slow" advClick="0" advTm="7000">
    <p:whee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492D8-94DD-44E6-A8AA-0FCAF3E3790C}" type="slidenum">
              <a:rPr lang="bg-BG" alt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99832"/>
      </p:ext>
    </p:extLst>
  </p:cSld>
  <p:clrMapOvr>
    <a:masterClrMapping/>
  </p:clrMapOvr>
  <p:transition spd="slow" advClick="0" advTm="7000">
    <p:whee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C9F70-A1CE-4953-9D73-5121A94D651E}" type="slidenum">
              <a:rPr lang="bg-BG" alt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42641"/>
      </p:ext>
    </p:extLst>
  </p:cSld>
  <p:clrMapOvr>
    <a:masterClrMapping/>
  </p:clrMapOvr>
  <p:transition spd="slow" advClick="0" advTm="7000">
    <p:whee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66CC4-E0D9-4463-BEE4-F153A6A25439}" type="slidenum">
              <a:rPr lang="bg-BG" alt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58203"/>
      </p:ext>
    </p:extLst>
  </p:cSld>
  <p:clrMapOvr>
    <a:masterClrMapping/>
  </p:clrMapOvr>
  <p:transition spd="slow" advClick="0" advTm="7000">
    <p:whee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CD378-1D44-4796-B2B5-ADADE976F8AA}" type="slidenum">
              <a:rPr lang="bg-BG" alt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635342"/>
      </p:ext>
    </p:extLst>
  </p:cSld>
  <p:clrMapOvr>
    <a:masterClrMapping/>
  </p:clrMapOvr>
  <p:transition spd="slow" advClick="0" advTm="7000"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9AC59-5440-4819-97C3-4EC9CD5CACA1}" type="datetimeFigureOut">
              <a:rPr lang="bg-BG" smtClean="0">
                <a:solidFill>
                  <a:srgbClr val="000000"/>
                </a:solidFill>
              </a:rPr>
              <a:pPr>
                <a:defRPr/>
              </a:pPr>
              <a:t>31.5.2020 г.</a:t>
            </a:fld>
            <a:endParaRPr lang="bg-BG">
              <a:solidFill>
                <a:srgbClr val="000000"/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000000"/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1F2A7-21F9-4A64-94DB-1F925B655FC0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21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527D9-7BE8-426F-AE46-B0BF0AAEAD48}" type="slidenum">
              <a:rPr lang="bg-BG" alt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910106"/>
      </p:ext>
    </p:extLst>
  </p:cSld>
  <p:clrMapOvr>
    <a:masterClrMapping/>
  </p:clrMapOvr>
  <p:transition spd="slow" advClick="0" advTm="7000">
    <p:whee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7F78E-4DF9-428F-B079-1A46D835D7A5}" type="slidenum">
              <a:rPr lang="bg-BG" alt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917"/>
      </p:ext>
    </p:extLst>
  </p:cSld>
  <p:clrMapOvr>
    <a:masterClrMapping/>
  </p:clrMapOvr>
  <p:transition spd="slow" advClick="0" advTm="7000">
    <p:whee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FC116-B0BF-452E-B53E-79574876D595}" type="slidenum">
              <a:rPr lang="bg-BG" alt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57990"/>
      </p:ext>
    </p:extLst>
  </p:cSld>
  <p:clrMapOvr>
    <a:masterClrMapping/>
  </p:clrMapOvr>
  <p:transition spd="slow" advClick="0" advTm="7000">
    <p:whee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DEDE1-1980-40DF-A2F4-A106602F2E4A}" type="slidenum">
              <a:rPr lang="bg-BG" alt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602262"/>
      </p:ext>
    </p:extLst>
  </p:cSld>
  <p:clrMapOvr>
    <a:masterClrMapping/>
  </p:clrMapOvr>
  <p:transition spd="slow" advClick="0" advTm="7000">
    <p:whee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77737-EE01-4031-BCC6-96FDDCCACADB}" type="slidenum">
              <a:rPr lang="bg-BG" alt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18220"/>
      </p:ext>
    </p:extLst>
  </p:cSld>
  <p:clrMapOvr>
    <a:masterClrMapping/>
  </p:clrMapOvr>
  <p:transition spd="slow" advClick="0" advTm="7000">
    <p:whee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A20D1-5C44-4762-A933-B7283D8AD86F}" type="slidenum">
              <a:rPr lang="bg-BG" alt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56562"/>
      </p:ext>
    </p:extLst>
  </p:cSld>
  <p:clrMapOvr>
    <a:masterClrMapping/>
  </p:clrMapOvr>
  <p:transition spd="slow" advClick="0" advTm="7000">
    <p:whee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8DA32-9E3D-4E9A-BAEA-EEC3292EB362}" type="slidenum">
              <a:rPr lang="bg-BG" alt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190732"/>
      </p:ext>
    </p:extLst>
  </p:cSld>
  <p:clrMapOvr>
    <a:masterClrMapping/>
  </p:clrMapOvr>
  <p:transition spd="slow" advClick="0" advTm="7000">
    <p:whee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492D8-94DD-44E6-A8AA-0FCAF3E3790C}" type="slidenum">
              <a:rPr lang="bg-BG" alt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53881"/>
      </p:ext>
    </p:extLst>
  </p:cSld>
  <p:clrMapOvr>
    <a:masterClrMapping/>
  </p:clrMapOvr>
  <p:transition spd="slow" advClick="0" advTm="7000">
    <p:whee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C9F70-A1CE-4953-9D73-5121A94D651E}" type="slidenum">
              <a:rPr lang="bg-BG" alt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33565"/>
      </p:ext>
    </p:extLst>
  </p:cSld>
  <p:clrMapOvr>
    <a:masterClrMapping/>
  </p:clrMapOvr>
  <p:transition spd="slow" advClick="0" advTm="7000">
    <p:whee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66CC4-E0D9-4463-BEE4-F153A6A25439}" type="slidenum">
              <a:rPr lang="bg-BG" alt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61341"/>
      </p:ext>
    </p:extLst>
  </p:cSld>
  <p:clrMapOvr>
    <a:masterClrMapping/>
  </p:clrMapOvr>
  <p:transition spd="slow" advClick="0" advTm="7000"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2B3B0-2B88-4EE5-AD41-238FD18EA63A}" type="datetimeFigureOut">
              <a:rPr lang="bg-BG" smtClean="0">
                <a:solidFill>
                  <a:srgbClr val="000000"/>
                </a:solidFill>
              </a:rPr>
              <a:pPr>
                <a:defRPr/>
              </a:pPr>
              <a:t>31.5.2020 г.</a:t>
            </a:fld>
            <a:endParaRPr lang="bg-BG">
              <a:solidFill>
                <a:srgbClr val="000000"/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000000"/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FE204-ADDB-4B10-953E-343CD7EAA58D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380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CD378-1D44-4796-B2B5-ADADE976F8AA}" type="slidenum">
              <a:rPr lang="bg-BG" alt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03602"/>
      </p:ext>
    </p:extLst>
  </p:cSld>
  <p:clrMapOvr>
    <a:masterClrMapping/>
  </p:clrMapOvr>
  <p:transition spd="slow" advClick="0" advTm="7000">
    <p:whee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527D9-7BE8-426F-AE46-B0BF0AAEAD48}" type="slidenum">
              <a:rPr lang="bg-BG" alt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12812"/>
      </p:ext>
    </p:extLst>
  </p:cSld>
  <p:clrMapOvr>
    <a:masterClrMapping/>
  </p:clrMapOvr>
  <p:transition spd="slow" advClick="0" advTm="7000">
    <p:whee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7F78E-4DF9-428F-B079-1A46D835D7A5}" type="slidenum">
              <a:rPr lang="bg-BG" alt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447617"/>
      </p:ext>
    </p:extLst>
  </p:cSld>
  <p:clrMapOvr>
    <a:masterClrMapping/>
  </p:clrMapOvr>
  <p:transition spd="slow" advClick="0" advTm="7000">
    <p:whee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FC116-B0BF-452E-B53E-79574876D595}" type="slidenum">
              <a:rPr lang="bg-BG" alt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36179"/>
      </p:ext>
    </p:extLst>
  </p:cSld>
  <p:clrMapOvr>
    <a:masterClrMapping/>
  </p:clrMapOvr>
  <p:transition spd="slow" advClick="0" advTm="7000"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84E6E-DE3C-4004-BD1E-27B30D1F32A5}" type="datetimeFigureOut">
              <a:rPr lang="bg-BG" smtClean="0">
                <a:solidFill>
                  <a:srgbClr val="000000"/>
                </a:solidFill>
              </a:rPr>
              <a:pPr>
                <a:defRPr/>
              </a:pPr>
              <a:t>31.5.2020 г.</a:t>
            </a:fld>
            <a:endParaRPr lang="bg-BG">
              <a:solidFill>
                <a:srgbClr val="000000"/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000000"/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4D908-8E8C-408A-9ABD-080D8CD9281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07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18934-B75C-4306-960E-9CFB95DEAE3A}" type="datetimeFigureOut">
              <a:rPr lang="bg-BG" smtClean="0">
                <a:solidFill>
                  <a:srgbClr val="000000"/>
                </a:solidFill>
              </a:rPr>
              <a:pPr>
                <a:defRPr/>
              </a:pPr>
              <a:t>31.5.2020 г.</a:t>
            </a:fld>
            <a:endParaRPr lang="bg-BG">
              <a:solidFill>
                <a:srgbClr val="000000"/>
              </a:solidFill>
            </a:endParaRPr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000000"/>
              </a:solidFill>
            </a:endParaRPr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AA16F-0309-456E-9EB5-B256297EC844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36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A8702-6152-4495-BD3D-433E08720830}" type="datetimeFigureOut">
              <a:rPr lang="bg-BG" smtClean="0">
                <a:solidFill>
                  <a:srgbClr val="000000"/>
                </a:solidFill>
              </a:rPr>
              <a:pPr>
                <a:defRPr/>
              </a:pPr>
              <a:t>31.5.2020 г.</a:t>
            </a:fld>
            <a:endParaRPr lang="bg-BG">
              <a:solidFill>
                <a:srgbClr val="000000"/>
              </a:solidFill>
            </a:endParaRPr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000000"/>
              </a:solidFill>
            </a:endParaRPr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5E616-77DB-4F88-8EDE-6E0466B2EA3C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279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1FB79-D8B6-4D58-9B4D-7F66BBAAE90F}" type="datetimeFigureOut">
              <a:rPr lang="bg-BG" smtClean="0">
                <a:solidFill>
                  <a:srgbClr val="000000"/>
                </a:solidFill>
              </a:rPr>
              <a:pPr>
                <a:defRPr/>
              </a:pPr>
              <a:t>31.5.2020 г.</a:t>
            </a:fld>
            <a:endParaRPr lang="bg-BG">
              <a:solidFill>
                <a:srgbClr val="000000"/>
              </a:solidFill>
            </a:endParaRPr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000000"/>
              </a:solidFill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C09AC-1100-4604-BFF8-63A8D1DBB37E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62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E23DE-28A8-4A3E-A763-4E30524F1C12}" type="datetimeFigureOut">
              <a:rPr lang="bg-BG" smtClean="0">
                <a:solidFill>
                  <a:srgbClr val="000000"/>
                </a:solidFill>
              </a:rPr>
              <a:pPr>
                <a:defRPr/>
              </a:pPr>
              <a:t>31.5.2020 г.</a:t>
            </a:fld>
            <a:endParaRPr lang="bg-BG">
              <a:solidFill>
                <a:srgbClr val="000000"/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000000"/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E9E02-3BBA-41BC-A937-F4B5CB1CD80E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57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2C7B6-19B9-45F4-8D44-5EFC467506BD}" type="datetimeFigureOut">
              <a:rPr lang="bg-BG" smtClean="0">
                <a:solidFill>
                  <a:srgbClr val="000000"/>
                </a:solidFill>
              </a:rPr>
              <a:pPr>
                <a:defRPr/>
              </a:pPr>
              <a:t>31.5.2020 г.</a:t>
            </a:fld>
            <a:endParaRPr lang="bg-BG">
              <a:solidFill>
                <a:srgbClr val="000000"/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000000"/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4F387-FFEE-4003-A97B-F6C2F09C9B92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29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bg-BG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bg-BG" smtClean="0"/>
              <a:t>Haga clic para modificar el estilo de texto del patrón</a:t>
            </a:r>
          </a:p>
          <a:p>
            <a:pPr lvl="1"/>
            <a:r>
              <a:rPr lang="es-ES" altLang="bg-BG" smtClean="0"/>
              <a:t>Segundo nivel</a:t>
            </a:r>
          </a:p>
          <a:p>
            <a:pPr lvl="2"/>
            <a:r>
              <a:rPr lang="es-ES" altLang="bg-BG" smtClean="0"/>
              <a:t>Tercer nivel</a:t>
            </a:r>
          </a:p>
          <a:p>
            <a:pPr lvl="3"/>
            <a:r>
              <a:rPr lang="es-ES" altLang="bg-BG" smtClean="0"/>
              <a:t>Cuarto nivel</a:t>
            </a:r>
          </a:p>
          <a:p>
            <a:pPr lvl="4"/>
            <a:r>
              <a:rPr lang="es-ES" altLang="bg-BG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10140D-CF57-4641-A495-65D71746B698}" type="datetimeFigureOut">
              <a:rPr lang="bg-BG" smtClean="0">
                <a:solidFill>
                  <a:srgbClr val="000000"/>
                </a:solidFill>
                <a:latin typeface="Georgia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31.5.2020 г.</a:t>
            </a:fld>
            <a:endParaRPr lang="bg-BG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g-BG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13AD0B-BE40-41EC-9B65-5FEA8BCC6A06}" type="slidenum">
              <a:rPr lang="bg-BG" smtClean="0">
                <a:solidFill>
                  <a:srgbClr val="000000"/>
                </a:solidFill>
                <a:latin typeface="Georgia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>
              <a:solidFill>
                <a:srgbClr val="0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86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text styles</a:t>
            </a:r>
          </a:p>
          <a:p>
            <a:pPr lvl="1"/>
            <a:r>
              <a:rPr lang="bg-BG" altLang="bg-BG" smtClean="0"/>
              <a:t>Second level</a:t>
            </a:r>
          </a:p>
          <a:p>
            <a:pPr lvl="2"/>
            <a:r>
              <a:rPr lang="bg-BG" altLang="bg-BG" smtClean="0"/>
              <a:t>Third level</a:t>
            </a:r>
          </a:p>
          <a:p>
            <a:pPr lvl="3"/>
            <a:r>
              <a:rPr lang="bg-BG" altLang="bg-BG" smtClean="0"/>
              <a:t>Fourth level</a:t>
            </a:r>
          </a:p>
          <a:p>
            <a:pPr lvl="4"/>
            <a:r>
              <a:rPr lang="bg-BG" altLang="bg-BG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F68202-A01D-46F3-9419-5CD8C6269428}" type="slidenum">
              <a:rPr lang="bg-BG" altLang="bg-BG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61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 advTm="7000">
    <p:whee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text styles</a:t>
            </a:r>
          </a:p>
          <a:p>
            <a:pPr lvl="1"/>
            <a:r>
              <a:rPr lang="bg-BG" altLang="bg-BG" smtClean="0"/>
              <a:t>Second level</a:t>
            </a:r>
          </a:p>
          <a:p>
            <a:pPr lvl="2"/>
            <a:r>
              <a:rPr lang="bg-BG" altLang="bg-BG" smtClean="0"/>
              <a:t>Third level</a:t>
            </a:r>
          </a:p>
          <a:p>
            <a:pPr lvl="3"/>
            <a:r>
              <a:rPr lang="bg-BG" altLang="bg-BG" smtClean="0"/>
              <a:t>Fourth level</a:t>
            </a:r>
          </a:p>
          <a:p>
            <a:pPr lvl="4"/>
            <a:r>
              <a:rPr lang="bg-BG" altLang="bg-BG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F68202-A01D-46F3-9419-5CD8C6269428}" type="slidenum">
              <a:rPr lang="bg-BG" altLang="bg-BG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51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Click="0" advTm="7000">
    <p:whee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836712"/>
            <a:ext cx="7632848" cy="5112568"/>
          </a:xfrm>
        </p:spPr>
        <p:txBody>
          <a:bodyPr/>
          <a:lstStyle/>
          <a:p>
            <a:r>
              <a:rPr lang="bg-BG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ДГ №19 „Щурче“</a:t>
            </a:r>
          </a:p>
          <a:p>
            <a:r>
              <a:rPr lang="bg-BG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bg-BG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 2019/2020 учебна година   </a:t>
            </a:r>
          </a:p>
        </p:txBody>
      </p:sp>
      <p:pic>
        <p:nvPicPr>
          <p:cNvPr id="5" name="Picture 7" descr="Jimi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81128"/>
            <a:ext cx="1440160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лог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72" y="4005064"/>
            <a:ext cx="348153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83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844675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bg-BG" altLang="bg-BG" sz="9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Миниклуб</a:t>
            </a:r>
          </a:p>
        </p:txBody>
      </p:sp>
      <p:pic>
        <p:nvPicPr>
          <p:cNvPr id="8194" name="Picture 2" descr="D:\My picture\miniclub\79253919_2501578650114442_635920323787410636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9144000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916701"/>
      </p:ext>
    </p:extLst>
  </p:cSld>
  <p:clrMapOvr>
    <a:masterClrMapping/>
  </p:clrMapOvr>
  <p:transition advTm="5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5" y="3356991"/>
            <a:ext cx="280987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403" y="297840"/>
            <a:ext cx="2878137" cy="305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5" y="307324"/>
            <a:ext cx="2889250" cy="304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D:\My picture\miniclub\SAM_69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7839"/>
            <a:ext cx="3025899" cy="305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390" y="3356991"/>
            <a:ext cx="298615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 descr="D:\My picture\miniclub\79109350_455034448490593_7977958252614778880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676" y="3356991"/>
            <a:ext cx="292020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1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1\Desktop\101097113_561157691480894_447041418030586265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283" y="4005063"/>
            <a:ext cx="4248472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1\Desktop\100765578_1349574888764197_419170418328128716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7480">
            <a:off x="59082" y="541522"/>
            <a:ext cx="424847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1\Desktop\100714494_270564690752293_351873312353995980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9481">
            <a:off x="4811911" y="667622"/>
            <a:ext cx="4201299" cy="327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70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My picture\miniclub\77300974_2535592426538031_2212252966004457472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8131">
            <a:off x="539552" y="3171323"/>
            <a:ext cx="349315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My picture\miniclub\76923303_2611564139126248_418610215435789926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98" y="2919295"/>
            <a:ext cx="446449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My picture\miniclub\77324928_2523827047736563_5808422219587518464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08" y="85087"/>
            <a:ext cx="474292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75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My picture\miniclub\SAM_6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252"/>
            <a:ext cx="4392488" cy="3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My picture\miniclub\SAM_6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45024"/>
            <a:ext cx="439248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My picture\miniclub\78229533_2387361454846440_3948784062834933760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7252"/>
            <a:ext cx="4464496" cy="3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My picture\miniclub\SAM_68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429647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22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My picture\miniclub\SAM_68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4596"/>
            <a:ext cx="455451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My picture\miniclub\SAM_6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417" y="3573016"/>
            <a:ext cx="4516581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D:\My picture\miniclub\SAM_69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68111"/>
            <a:ext cx="4554519" cy="295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D:\My picture\miniclub\SAM_69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031" y="261523"/>
            <a:ext cx="4314296" cy="330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68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2204864"/>
          </a:xfrm>
          <a:solidFill>
            <a:srgbClr val="FF0000"/>
          </a:solidFill>
          <a:ln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g-BG" sz="9600" kern="1200" dirty="0">
                <a:solidFill>
                  <a:schemeClr val="tx1"/>
                </a:solidFill>
              </a:rPr>
              <a:t>КОЛЕДА</a:t>
            </a:r>
          </a:p>
        </p:txBody>
      </p:sp>
      <p:pic>
        <p:nvPicPr>
          <p:cNvPr id="4" name="Контейнер за съдържание 3" descr="koleda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73238"/>
            <a:ext cx="9144000" cy="5084762"/>
          </a:xfrm>
        </p:spPr>
      </p:pic>
      <p:pic>
        <p:nvPicPr>
          <p:cNvPr id="29701" name="Картина 5" descr="v2689240607144139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0"/>
            <a:ext cx="1476375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331640" cy="17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574558"/>
      </p:ext>
    </p:extLst>
  </p:cSld>
  <p:clrMapOvr>
    <a:masterClrMapping/>
  </p:clrMapOvr>
  <p:transition spd="slow" advTm="5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5362" name="Picture 2" descr="C:\Users\User1\Desktop\79084473_2399315143654124_9069459156498382848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395039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1\Desktop\80230206_2399314290320876_896951490244824268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460975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er1\Desktop\79545515_2399314400320865_773299683299688448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00295"/>
            <a:ext cx="8570199" cy="329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26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6386" name="Picture 2" descr="C:\Users\User1\Desktop\80399176_2399314463654192_707332503211343872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3573016"/>
            <a:ext cx="428447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1\Desktop\79379373_2399314913654147_343270305170037145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428447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User1\Desktop\79645955_2399314360320869_422976175964212428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19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  <a:solidFill>
            <a:srgbClr val="00B050"/>
          </a:solidFill>
        </p:spPr>
        <p:txBody>
          <a:bodyPr/>
          <a:lstStyle/>
          <a:p>
            <a:r>
              <a:rPr lang="bg-BG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БАБИН ДЕН</a:t>
            </a:r>
            <a:endParaRPr lang="bg-BG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7410" name="Picture 2" descr="C:\Users\User1\Desktop\101715151_2902969866423406_298355618529620787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" y="1368551"/>
            <a:ext cx="448578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1\Desktop\100890603_691153824994943_390913129267068928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7" y="3789040"/>
            <a:ext cx="4450165" cy="294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User1\Desktop\100666542_245401380212138_334486145284964352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68551"/>
            <a:ext cx="449808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User1\Desktop\101403641_253881692601025_2835783574869770240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89040"/>
            <a:ext cx="4669634" cy="290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15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bg-BG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Първи учебен ден 2019/2020</a:t>
            </a:r>
            <a:endParaRPr lang="bg-BG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026" name="Picture 2" descr="D:\Vesi\Portfolio_Teacher\Portfolio Vesela\Snimki\15 09 19\70090526_2699319353431660_5848884767180718080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79629"/>
            <a:ext cx="4320480" cy="272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Vesi\Portfolio_Teacher\Portfolio Vesela\Snimki\15 09 19\70121203_2440075872901119_17480440873798860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19064"/>
            <a:ext cx="4021904" cy="26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Vesi\Portfolio_Teacher\Portfolio Vesela\Snimki\15 09 19\70392381_421448462053780_8361494545770217472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18222"/>
            <a:ext cx="4320480" cy="265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Vesi\Portfolio_Teacher\Portfolio Vesela\Snimki\15 09 19\70719874_449096322371966_5121117041503240192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5064"/>
            <a:ext cx="403791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9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bg-BG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 март - светла дата</a:t>
            </a:r>
            <a:endParaRPr lang="bg-BG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026" name="Picture 2" descr="D:\Download\5e5d0ee2d227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58888"/>
            <a:ext cx="4320480" cy="283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ownload\5e5d0e381a9d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24847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ownload\5e5d0e8dc617f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3096"/>
            <a:ext cx="4320480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Download\5e5d0e8b598d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93096"/>
            <a:ext cx="4392488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756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3717030"/>
            <a:ext cx="4541618" cy="296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104456" cy="36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7"/>
            <a:ext cx="4104456" cy="282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122" y="404663"/>
            <a:ext cx="432048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27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1700808"/>
          </a:xfrm>
          <a:solidFill>
            <a:srgbClr val="FFFF00"/>
          </a:solidFill>
        </p:spPr>
        <p:txBody>
          <a:bodyPr/>
          <a:lstStyle/>
          <a:p>
            <a:pPr marL="0" indent="0" algn="ctr">
              <a:buNone/>
            </a:pPr>
            <a:r>
              <a:rPr lang="bg-BG" sz="7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ЧЕСТИТ 1 ЮНИ</a:t>
            </a:r>
          </a:p>
        </p:txBody>
      </p:sp>
      <p:pic>
        <p:nvPicPr>
          <p:cNvPr id="4" name="Picture 4" descr="shturc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49725"/>
            <a:ext cx="1800200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Контейнер за съдържание 3" descr="detskirozhdendensmenyuanimatorukrasaimnogoigrivrestorantbademovakashta60l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68960"/>
            <a:ext cx="3527425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Картина 7" descr="960249_732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557" y="4329318"/>
            <a:ext cx="1584176" cy="1725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08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bg-BG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Бъдете здрави и се пазете</a:t>
            </a:r>
            <a:endParaRPr lang="bg-BG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65400"/>
            <a:ext cx="49688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88840"/>
            <a:ext cx="2801938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17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1\Desktop\101069698_4389262637754277_675930201584461414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3482"/>
            <a:ext cx="3881756" cy="296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1\Desktop\100961546_1308571829338501_889498347167232819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3483"/>
            <a:ext cx="3982211" cy="296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1\Desktop\100702206_884325762042803_44187562421098905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645024"/>
            <a:ext cx="3982211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1\Desktop\100742999_257063302036955_3356563061182824448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3"/>
            <a:ext cx="3960440" cy="29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94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1\Desktop\100683049_286368379065398_473823366927613952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4392488" cy="527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1\Desktop\71251767_2329030380682601_193065416968162508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3600401" cy="527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51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3074" name="Picture 2" descr="C:\Users\User1\Desktop\100843180_255957392310743_71292673247412224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4350"/>
            <a:ext cx="77724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04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8446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bg-BG" altLang="bg-BG" sz="9600" smtClean="0"/>
              <a:t>ЕСЕН</a:t>
            </a:r>
          </a:p>
        </p:txBody>
      </p:sp>
      <p:pic>
        <p:nvPicPr>
          <p:cNvPr id="4" name="Контейнер за съдържание 3" descr="234828__autumn-flowers-and-fruit_p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44675"/>
            <a:ext cx="9144000" cy="5013325"/>
          </a:xfrm>
        </p:spPr>
      </p:pic>
      <p:pic>
        <p:nvPicPr>
          <p:cNvPr id="7172" name="Картина 4" descr="blatt_6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3056">
            <a:off x="293688" y="325438"/>
            <a:ext cx="12954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Картина 5" descr="smileys-autumn-96012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836613"/>
            <a:ext cx="7921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Картина 6" descr="smileys-autumn-96012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0"/>
            <a:ext cx="7921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Картина 7" descr="smileys-autumn-96012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33375"/>
            <a:ext cx="7921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Картина 8" descr="blatt_6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90264">
            <a:off x="1908175" y="333375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9018"/>
      </p:ext>
    </p:extLst>
  </p:cSld>
  <p:clrMapOvr>
    <a:masterClrMapping/>
  </p:clrMapOvr>
  <p:transition spd="slow" advTm="7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Times New Roma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12 -0.024  0.033 -0.05867  0.058 -0.05867  C 0.095 -0.05867  0.125 -0.02267  0.125 0.02267  C 0.125 0.03733  0.122 0.05067  0.116 0.06267  C 0.117 0.06267  0 0.24267  0 0.244  C 0 0.24267  -0.117 0.06267  -0.116 0.06267  C -0.122 0.05067  -0.125 0.03733  -0.125 0.02267  C -0.125 -0.02267  -0.095 -0.05867  -0.057 -0.05867  C -0.033 -0.05867  -0.012 -0.024  0 0  Z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6146" name="Picture 2" descr="C:\Users\User1\Desktop\100902312_687067045419503_673971443953408409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53650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1\Desktop\100783259_2660193974308320_307461876910076723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24847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1\Desktop\101359927_2516973508616938_618644765738532864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3016"/>
            <a:ext cx="7128792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91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7170" name="Picture 2" descr="C:\Users\User1\Desktop\100622406_3547071615319545_324806741128223129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39"/>
            <a:ext cx="4608512" cy="346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1\Desktop\100716125_250378969630991_702906430750143283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439248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1\Desktop\101303615_285109789323043_480118224756460748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38"/>
            <a:ext cx="4392488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1\Desktop\101244796_1172041639828698_5337342101958950912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2"/>
            <a:ext cx="4464495" cy="328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81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1\Desktop\101289344_3247179855334400_157602132280108646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4664"/>
            <a:ext cx="842493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53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557</TotalTime>
  <Words>32</Words>
  <Application>Microsoft Office PowerPoint</Application>
  <PresentationFormat>Презентация на цял екран (4:3)</PresentationFormat>
  <Paragraphs>10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Заглавия на слайдовете</vt:lpstr>
      </vt:variant>
      <vt:variant>
        <vt:i4>23</vt:i4>
      </vt:variant>
    </vt:vector>
  </HeadingPairs>
  <TitlesOfParts>
    <vt:vector size="26" baseType="lpstr">
      <vt:lpstr>Diseño predeterminado</vt:lpstr>
      <vt:lpstr>Default Design</vt:lpstr>
      <vt:lpstr>1_Default Design</vt:lpstr>
      <vt:lpstr>Презентация на PowerPoint</vt:lpstr>
      <vt:lpstr>Първи учебен ден 2019/2020</vt:lpstr>
      <vt:lpstr>Презентация на PowerPoint</vt:lpstr>
      <vt:lpstr>Презентация на PowerPoint</vt:lpstr>
      <vt:lpstr>Презентация на PowerPoint</vt:lpstr>
      <vt:lpstr>ЕСЕН</vt:lpstr>
      <vt:lpstr>Презентация на PowerPoint</vt:lpstr>
      <vt:lpstr>Презентация на PowerPoint</vt:lpstr>
      <vt:lpstr>Презентация на PowerPoint</vt:lpstr>
      <vt:lpstr>Миниклуб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КОЛЕДА</vt:lpstr>
      <vt:lpstr>Презентация на PowerPoint</vt:lpstr>
      <vt:lpstr>Презентация на PowerPoint</vt:lpstr>
      <vt:lpstr>БАБИН ДЕН</vt:lpstr>
      <vt:lpstr>Трети март - светла дата</vt:lpstr>
      <vt:lpstr>Презентация на PowerPoint</vt:lpstr>
      <vt:lpstr>Презентация на PowerPoint</vt:lpstr>
      <vt:lpstr>Бъдете здрави и се пазете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user</dc:creator>
  <cp:lastModifiedBy>user</cp:lastModifiedBy>
  <cp:revision>35</cp:revision>
  <dcterms:created xsi:type="dcterms:W3CDTF">2018-11-14T06:02:48Z</dcterms:created>
  <dcterms:modified xsi:type="dcterms:W3CDTF">2020-05-31T05:45:20Z</dcterms:modified>
</cp:coreProperties>
</file>