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7.xml" ContentType="application/vnd.openxmlformats-officedocument.theme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18.xml" ContentType="application/vnd.openxmlformats-officedocument.theme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theme/theme19.xml" ContentType="application/vnd.openxmlformats-officedocument.theme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theme/theme20.xml" ContentType="application/vnd.openxmlformats-officedocument.theme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21.xml" ContentType="application/vnd.openxmlformats-officedocument.theme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theme/theme22.xml" ContentType="application/vnd.openxmlformats-officedocument.theme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theme/theme23.xml" ContentType="application/vnd.openxmlformats-officedocument.theme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theme/theme24.xml" ContentType="application/vnd.openxmlformats-officedocument.theme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theme/theme25.xml" ContentType="application/vnd.openxmlformats-officedocument.theme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theme/theme2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  <p:sldMasterId id="2147483759" r:id="rId2"/>
    <p:sldMasterId id="2147483771" r:id="rId3"/>
    <p:sldMasterId id="2147483783" r:id="rId4"/>
    <p:sldMasterId id="2147483795" r:id="rId5"/>
    <p:sldMasterId id="2147483807" r:id="rId6"/>
    <p:sldMasterId id="2147483819" r:id="rId7"/>
    <p:sldMasterId id="2147483831" r:id="rId8"/>
    <p:sldMasterId id="2147483843" r:id="rId9"/>
    <p:sldMasterId id="2147483855" r:id="rId10"/>
    <p:sldMasterId id="2147483867" r:id="rId11"/>
    <p:sldMasterId id="2147483879" r:id="rId12"/>
    <p:sldMasterId id="2147483891" r:id="rId13"/>
    <p:sldMasterId id="2147483903" r:id="rId14"/>
    <p:sldMasterId id="2147483915" r:id="rId15"/>
    <p:sldMasterId id="2147483927" r:id="rId16"/>
    <p:sldMasterId id="2147483939" r:id="rId17"/>
    <p:sldMasterId id="2147483951" r:id="rId18"/>
    <p:sldMasterId id="2147483963" r:id="rId19"/>
    <p:sldMasterId id="2147483975" r:id="rId20"/>
    <p:sldMasterId id="2147483987" r:id="rId21"/>
    <p:sldMasterId id="2147483999" r:id="rId22"/>
    <p:sldMasterId id="2147484011" r:id="rId23"/>
    <p:sldMasterId id="2147484023" r:id="rId24"/>
    <p:sldMasterId id="2147484035" r:id="rId25"/>
    <p:sldMasterId id="2147484047" r:id="rId26"/>
  </p:sldMasterIdLst>
  <p:sldIdLst>
    <p:sldId id="256" r:id="rId27"/>
    <p:sldId id="257" r:id="rId28"/>
    <p:sldId id="258" r:id="rId29"/>
    <p:sldId id="259" r:id="rId30"/>
    <p:sldId id="260" r:id="rId31"/>
    <p:sldId id="261" r:id="rId32"/>
    <p:sldId id="262" r:id="rId33"/>
    <p:sldId id="263" r:id="rId34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8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" Target="slides/slide7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6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2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1.xml"/><Relationship Id="rId30" Type="http://schemas.openxmlformats.org/officeDocument/2006/relationships/slide" Target="slides/slide4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0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4" Type="http://schemas.openxmlformats.org/officeDocument/2006/relationships/image" Target="../media/image6.jpeg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4" Type="http://schemas.openxmlformats.org/officeDocument/2006/relationships/image" Target="../media/image8.jpeg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4" Type="http://schemas.openxmlformats.org/officeDocument/2006/relationships/image" Target="../media/image2.jpeg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2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4" Type="http://schemas.openxmlformats.org/officeDocument/2006/relationships/image" Target="../media/image8.jpeg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3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4" Type="http://schemas.openxmlformats.org/officeDocument/2006/relationships/image" Target="../media/image8.jpeg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4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4" Type="http://schemas.openxmlformats.org/officeDocument/2006/relationships/image" Target="../media/image8.jpeg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7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4" Type="http://schemas.openxmlformats.org/officeDocument/2006/relationships/image" Target="../media/image12.jpeg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8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4" Type="http://schemas.openxmlformats.org/officeDocument/2006/relationships/image" Target="../media/image12.jpeg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9.xm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4" Type="http://schemas.openxmlformats.org/officeDocument/2006/relationships/image" Target="../media/image12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0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4" Type="http://schemas.openxmlformats.org/officeDocument/2006/relationships/image" Target="../media/image12.jpeg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1.xml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4" Type="http://schemas.openxmlformats.org/officeDocument/2006/relationships/image" Target="../media/image14.jpeg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4" Type="http://schemas.openxmlformats.org/officeDocument/2006/relationships/image" Target="../media/image4.jpeg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2.xml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4" Type="http://schemas.openxmlformats.org/officeDocument/2006/relationships/image" Target="../media/image16.jpeg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3.xml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4" Type="http://schemas.openxmlformats.org/officeDocument/2006/relationships/image" Target="../media/image16.jpeg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4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4" Type="http://schemas.openxmlformats.org/officeDocument/2006/relationships/image" Target="../media/image18.jpeg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5.xml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4" Type="http://schemas.openxmlformats.org/officeDocument/2006/relationships/image" Target="../media/image18.jpeg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4" Type="http://schemas.openxmlformats.org/officeDocument/2006/relationships/image" Target="../media/image4.jpe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4" Type="http://schemas.openxmlformats.org/officeDocument/2006/relationships/image" Target="../media/image2.jpe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6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4" Type="http://schemas.openxmlformats.org/officeDocument/2006/relationships/image" Target="../media/image2.jpeg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7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4" Type="http://schemas.openxmlformats.org/officeDocument/2006/relationships/image" Target="../media/image4.jpeg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8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4" Type="http://schemas.openxmlformats.org/officeDocument/2006/relationships/image" Target="../media/image4.jpeg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9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4" Type="http://schemas.openxmlformats.org/officeDocument/2006/relationships/image" Target="../media/image6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pPr lvl="0"/>
            <a:r>
              <a:rPr lang="bg-BG" altLang="bg-BG" noProof="0" smtClean="0"/>
              <a:t>Редакт. стил загл. образец</a:t>
            </a:r>
            <a:endParaRPr lang="en-US" altLang="bg-BG" noProof="0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pPr lvl="0"/>
            <a:r>
              <a:rPr lang="bg-BG" altLang="bg-BG" noProof="0" smtClean="0"/>
              <a:t>Щракнете за редакция стил подзагл. обр.</a:t>
            </a:r>
            <a:endParaRPr lang="en-US" altLang="bg-BG" noProof="0" smtClean="0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06740DA1-AF6C-490A-824E-651A98D4C82C}" type="datetimeFigureOut">
              <a:rPr lang="bg-BG" smtClean="0"/>
              <a:t>25.5.2020 г.</a:t>
            </a:fld>
            <a:endParaRPr lang="bg-BG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CAC1A5E5-C2B3-45E3-8378-16441D65E7A1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6740DA1-AF6C-490A-824E-651A98D4C82C}" type="datetimeFigureOut">
              <a:rPr lang="bg-BG" smtClean="0"/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C1A5E5-C2B3-45E3-8378-16441D65E7A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27771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Заглавен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455613" y="2130425"/>
            <a:ext cx="7313612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bg-BG" altLang="bg-BG" noProof="0" smtClean="0"/>
              <a:t>Редакт. стил загл. образец</a:t>
            </a:r>
            <a:endParaRPr lang="en-US" altLang="bg-BG" noProof="0" smtClean="0"/>
          </a:p>
        </p:txBody>
      </p:sp>
      <p:sp>
        <p:nvSpPr>
          <p:cNvPr id="80900" name="Rectangle 4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455613" y="3886200"/>
            <a:ext cx="7313612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pPr lvl="0"/>
            <a:r>
              <a:rPr lang="bg-BG" altLang="bg-BG" noProof="0" smtClean="0"/>
              <a:t>Щракнете за редакция стил подзагл. обр.</a:t>
            </a:r>
            <a:endParaRPr lang="en-US" altLang="bg-BG" noProof="0" smtClean="0"/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1D39567-41EF-4977-BE56-DA8CC5A5EF9B}" type="slidenum">
              <a:rPr lang="en-US" altLang="bg-BG"/>
              <a:pPr/>
              <a:t>‹#›</a:t>
            </a:fld>
            <a:endParaRPr lang="en-US" altLang="bg-BG"/>
          </a:p>
        </p:txBody>
      </p:sp>
    </p:spTree>
  </p:cSld>
  <p:clrMapOvr>
    <a:masterClrMapping/>
  </p:clrMapOvr>
  <p:transition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295214-F3BD-4383-8A04-F081C2BDA9B6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588120793"/>
      </p:ext>
    </p:extLst>
  </p:cSld>
  <p:clrMapOvr>
    <a:masterClrMapping/>
  </p:clrMapOvr>
  <p:transition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D70D1A-3F71-4F5D-BBCF-62C15B54FA8B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778107374"/>
      </p:ext>
    </p:extLst>
  </p:cSld>
  <p:clrMapOvr>
    <a:masterClrMapping/>
  </p:clrMapOvr>
  <p:transition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70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AF309F-EE05-4F99-B39F-462AC32648A8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784621875"/>
      </p:ext>
    </p:extLst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38E881-EAF4-45E7-8D05-ACBC3F0BAACD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435287751"/>
      </p:ext>
    </p:extLst>
  </p:cSld>
  <p:clrMapOvr>
    <a:masterClrMapping/>
  </p:clrMapOvr>
  <p:transition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BEC426-56A5-4F5F-8B7C-AD3627F854F5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499419871"/>
      </p:ext>
    </p:extLst>
  </p:cSld>
  <p:clrMapOvr>
    <a:masterClrMapping/>
  </p:clrMapOvr>
  <p:transition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9EEC71-192D-4A52-897F-1A0D93792CE3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58137937"/>
      </p:ext>
    </p:extLst>
  </p:cSld>
  <p:clrMapOvr>
    <a:masterClrMapping/>
  </p:clrMapOvr>
  <p:transition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B3A8AE-A914-4B6A-910C-0B61B6F7B56A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908988009"/>
      </p:ext>
    </p:extLst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81054A-DE67-43CC-8FA6-42762008CAF4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939301314"/>
      </p:ext>
    </p:extLst>
  </p:cSld>
  <p:clrMapOvr>
    <a:masterClrMapping/>
  </p:clrMapOvr>
  <p:transition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CCB5C6-90EB-4C03-893D-5427FBD11842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9975022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6740DA1-AF6C-490A-824E-651A98D4C82C}" type="datetimeFigureOut">
              <a:rPr lang="bg-BG" smtClean="0"/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C1A5E5-C2B3-45E3-8378-16441D65E7A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99978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6225" y="274638"/>
            <a:ext cx="2055813" cy="5851525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8212" cy="5851525"/>
          </a:xfrm>
        </p:spPr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3E4834-A021-4C3B-8285-EF2CFAA7E7A7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555225875"/>
      </p:ext>
    </p:extLst>
  </p:cSld>
  <p:clrMapOvr>
    <a:masterClrMapping/>
  </p:clrMapOvr>
  <p:transition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pPr lvl="0"/>
            <a:r>
              <a:rPr lang="bg-BG" altLang="bg-BG" noProof="0" smtClean="0"/>
              <a:t>Редакт. стил загл. образец</a:t>
            </a:r>
            <a:endParaRPr lang="en-US" altLang="bg-BG" noProof="0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pPr lvl="0"/>
            <a:r>
              <a:rPr lang="bg-BG" altLang="bg-BG" noProof="0" smtClean="0"/>
              <a:t>Щракнете за редакция стил подзагл. обр.</a:t>
            </a:r>
            <a:endParaRPr lang="en-US" altLang="bg-BG" noProof="0" smtClean="0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7218196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5537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09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29161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631418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569533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521602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328901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Заглавен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455613" y="2130425"/>
            <a:ext cx="7313612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bg-BG" altLang="bg-BG" noProof="0" smtClean="0"/>
              <a:t>Редакт. стил загл. образец</a:t>
            </a:r>
            <a:endParaRPr lang="en-US" altLang="bg-BG" noProof="0" smtClean="0"/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455613" y="3886200"/>
            <a:ext cx="7313612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pPr lvl="0"/>
            <a:r>
              <a:rPr lang="bg-BG" altLang="bg-BG" noProof="0" smtClean="0"/>
              <a:t>Щракнете за редакция стил подзагл. обр.</a:t>
            </a:r>
            <a:endParaRPr lang="en-US" altLang="bg-BG" noProof="0" smtClean="0"/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7D65C77C-E968-4A79-BBA6-1199F13AE78D}" type="slidenum">
              <a:rPr lang="en-US" altLang="bg-BG"/>
              <a:pPr/>
              <a:t>‹#›</a:t>
            </a:fld>
            <a:endParaRPr lang="en-US" altLang="bg-BG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890143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4390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Заглавен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455613" y="2130425"/>
            <a:ext cx="7313612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bg-BG" altLang="bg-BG" noProof="0" smtClean="0"/>
              <a:t>Редакт. стил загл. образец</a:t>
            </a:r>
            <a:endParaRPr lang="en-US" altLang="bg-BG" noProof="0" smtClean="0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455613" y="3886200"/>
            <a:ext cx="7313612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pPr lvl="0"/>
            <a:r>
              <a:rPr lang="bg-BG" altLang="bg-BG" noProof="0" smtClean="0"/>
              <a:t>Щракнете за редакция стил подзагл. обр.</a:t>
            </a:r>
            <a:endParaRPr lang="en-US" altLang="bg-BG" noProof="0" smtClean="0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19D61823-94BB-4CBB-8208-A3E888AEFCF0}" type="slidenum">
              <a:rPr lang="en-US" altLang="bg-BG"/>
              <a:pPr/>
              <a:t>‹#›</a:t>
            </a:fld>
            <a:endParaRPr lang="en-US" altLang="bg-BG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9773C3-F4C9-48A9-9FB3-E0C7696EB3B5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69256736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909C7F-F659-44B5-89EE-C1E6FE1693BA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401195088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70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4226F5-E607-4964-81B7-3AB20BEC0F2A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401593691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652CED-5DE9-4996-8A55-622477223594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56945430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39C3F2-1114-4E4B-998E-E833EA266C01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70558146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54FDBB-E9F6-4F82-B815-59C385780243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414220777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48B973-2C3B-445C-9CBF-65D2F2125ECF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2158935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F17710-9C8B-47B0-95F1-EFA82F021CCF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50467488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6296C5-8D9C-43D4-A35D-FCA9CADA1B72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927975164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CBE437-F813-4C8B-ACFD-6570B87993CD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16856782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6225" y="274638"/>
            <a:ext cx="2055813" cy="5851525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8212" cy="5851525"/>
          </a:xfrm>
        </p:spPr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1445F7-5F35-4B68-86AF-652152A1CB8A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26045008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pPr lvl="0"/>
            <a:r>
              <a:rPr lang="bg-BG" altLang="bg-BG" noProof="0" smtClean="0"/>
              <a:t>Редакт. стил загл. образец</a:t>
            </a:r>
            <a:endParaRPr lang="en-US" altLang="bg-BG" noProof="0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pPr lvl="0"/>
            <a:r>
              <a:rPr lang="bg-BG" altLang="bg-BG" noProof="0" smtClean="0"/>
              <a:t>Щракнете за редакция стил подзагл. обр.</a:t>
            </a:r>
            <a:endParaRPr lang="en-US" altLang="bg-BG" noProof="0" smtClean="0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44045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835018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270764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8284187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053587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3791961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3100A9-D6ED-4B6A-8902-9B5514B2F0CF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88969102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806067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8323944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640628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783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Заглавен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455613" y="2130425"/>
            <a:ext cx="7313612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bg-BG" altLang="bg-BG" noProof="0" smtClean="0"/>
              <a:t>Редакт. стил загл. образец</a:t>
            </a:r>
            <a:endParaRPr lang="en-US" altLang="bg-BG" noProof="0" smtClean="0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455613" y="3886200"/>
            <a:ext cx="7313612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pPr lvl="0"/>
            <a:r>
              <a:rPr lang="bg-BG" altLang="bg-BG" noProof="0" smtClean="0"/>
              <a:t>Щракнете за редакция стил подзагл. обр.</a:t>
            </a:r>
            <a:endParaRPr lang="en-US" altLang="bg-BG" noProof="0" smtClean="0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6BFD540-739A-4B0D-86D9-650857FE56EB}" type="slidenum">
              <a:rPr lang="en-US" altLang="bg-BG"/>
              <a:pPr/>
              <a:t>‹#›</a:t>
            </a:fld>
            <a:endParaRPr lang="en-US" altLang="bg-BG"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6A68F6-8721-40A4-8C7A-5450F357F36D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814946660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5BE43C-5146-4D18-BF35-57225B1C2465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59974760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70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417BB7-7C12-498F-98A2-AA985778D2BB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4150845369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039B7D-BC22-4ACC-9C6C-C6365B1DF8F8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62463058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6880F0-F695-4237-BC72-A9DEA451BB82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4902939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70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0B95C5-D9C9-400E-BF4A-DE2494D99A52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779707164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29E928-B02D-4297-A6A1-D96479D28CA9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99141899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AAB565-1972-4D00-9C1E-94764CE36E9A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435934320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E0242A-52EE-4FB8-95E8-29BCFB307215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933308514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FA9584-F441-4CE9-B9D9-399AECFC5455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11447107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6225" y="274638"/>
            <a:ext cx="2055813" cy="5851525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8212" cy="5851525"/>
          </a:xfrm>
        </p:spPr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B5898F-B597-4949-8EC8-342F244CE54B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330134905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5000" y="1828800"/>
            <a:ext cx="71628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bg-BG" altLang="bg-BG" noProof="0" smtClean="0"/>
              <a:t>Редакт. стил загл. образец</a:t>
            </a:r>
            <a:endParaRPr lang="en-US" altLang="bg-BG" noProof="0" smtClean="0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36825" y="3584575"/>
            <a:ext cx="589915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bg-BG" altLang="bg-BG" noProof="0" smtClean="0"/>
              <a:t>Щракнете за редакция стил подзагл. обр.</a:t>
            </a:r>
            <a:endParaRPr lang="en-US" altLang="bg-BG" noProof="0" smtClean="0"/>
          </a:p>
        </p:txBody>
      </p:sp>
      <p:sp>
        <p:nvSpPr>
          <p:cNvPr id="6451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6451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9373115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849092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1295400" y="16002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5257800" y="16002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81159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91199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948D98-EF41-4DC0-B561-071E421FCEA3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941011008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39996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07885448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83703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2203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969308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7124700" y="274638"/>
            <a:ext cx="1943100" cy="5851525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1295400" y="274638"/>
            <a:ext cx="5676900" cy="5851525"/>
          </a:xfrm>
        </p:spPr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8286256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5000" y="1828800"/>
            <a:ext cx="71628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bg-BG" altLang="bg-BG" noProof="0" smtClean="0"/>
              <a:t>Редакт. стил загл. образец</a:t>
            </a:r>
            <a:endParaRPr lang="en-US" altLang="bg-BG" noProof="0" smtClean="0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36825" y="3584575"/>
            <a:ext cx="589915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bg-BG" altLang="bg-BG" noProof="0" smtClean="0"/>
              <a:t>Щракнете за редакция стил подзагл. обр.</a:t>
            </a:r>
            <a:endParaRPr lang="en-US" altLang="bg-BG" noProof="0" smtClean="0"/>
          </a:p>
        </p:txBody>
      </p:sp>
      <p:sp>
        <p:nvSpPr>
          <p:cNvPr id="6451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6451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47322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35339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1295400" y="16002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5257800" y="16002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76881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837CFD-9201-426D-9F02-F3BC25C41E41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953680329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157236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039113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58267049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262181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22768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798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7124700" y="274638"/>
            <a:ext cx="1943100" cy="5851525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1295400" y="274638"/>
            <a:ext cx="5676900" cy="5851525"/>
          </a:xfrm>
        </p:spPr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830499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pPr lvl="0"/>
            <a:r>
              <a:rPr lang="bg-BG" altLang="bg-BG" noProof="0" smtClean="0"/>
              <a:t>Редакт. стил загл. образец</a:t>
            </a:r>
            <a:endParaRPr lang="en-US" altLang="bg-BG" noProof="0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pPr lvl="0"/>
            <a:r>
              <a:rPr lang="bg-BG" altLang="bg-BG" noProof="0" smtClean="0"/>
              <a:t>Щракнете за редакция стил подзагл. обр.</a:t>
            </a:r>
            <a:endParaRPr lang="en-US" altLang="bg-BG" noProof="0" smtClean="0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337807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6028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018BE8-C9F8-4A73-9F91-B40F345F899D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08151961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6272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0213656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890511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44924819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400384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990999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698896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50324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Заглавен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455613" y="2130425"/>
            <a:ext cx="7313612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bg-BG" altLang="bg-BG" noProof="0" smtClean="0"/>
              <a:t>Редакт. стил загл. образец</a:t>
            </a:r>
            <a:endParaRPr lang="en-US" altLang="bg-BG" noProof="0" smtClean="0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455613" y="3886200"/>
            <a:ext cx="7313612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pPr lvl="0"/>
            <a:r>
              <a:rPr lang="bg-BG" altLang="bg-BG" noProof="0" smtClean="0"/>
              <a:t>Щракнете за редакция стил подзагл. обр.</a:t>
            </a:r>
            <a:endParaRPr lang="en-US" altLang="bg-BG" noProof="0" smtClean="0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2BB3F75-2157-4709-B773-F56D77262659}" type="slidenum">
              <a:rPr lang="en-US" altLang="bg-BG"/>
              <a:pPr/>
              <a:t>‹#›</a:t>
            </a:fld>
            <a:endParaRPr lang="en-US" altLang="bg-BG"/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38BB17-7AAD-48F3-9669-E5E1752DF88D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3362454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A9D33C-1624-4E7C-B918-C36D7FA48F7E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538597998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27F79E-6C59-45AF-BDD6-22C9AF1C2696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548184395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70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6487D6-7968-4975-B04F-2B47439385B8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065194864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6429BA-C980-4525-BFBC-0260C08F8E17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45725851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A9BE79-C7E8-413A-8A0E-7636E9824D5E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578485464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1BC3B9-A79D-4FA8-94FE-DC2372C04E6D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243935151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48C16F-E1ED-4D83-9282-C5912703330A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4095105174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A969E3-581C-4A6C-9AE3-C99AD072CCB4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44460902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911355-B485-42E1-8144-89A269898ADB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884783742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6225" y="274638"/>
            <a:ext cx="2055813" cy="5851525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8212" cy="5851525"/>
          </a:xfrm>
        </p:spPr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4C1DA0-E7CA-4796-A3F6-D456065EE578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647650755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pPr lvl="0"/>
            <a:r>
              <a:rPr lang="bg-BG" altLang="bg-BG" noProof="0" smtClean="0"/>
              <a:t>Редакт. стил загл. образец</a:t>
            </a:r>
            <a:endParaRPr lang="en-US" altLang="bg-BG" noProof="0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pPr lvl="0"/>
            <a:r>
              <a:rPr lang="bg-BG" altLang="bg-BG" noProof="0" smtClean="0"/>
              <a:t>Щракнете за редакция стил подзагл. обр.</a:t>
            </a:r>
            <a:endParaRPr lang="en-US" altLang="bg-BG" noProof="0" smtClean="0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6740DA1-AF6C-490A-824E-651A98D4C82C}" type="datetimeFigureOut">
              <a:rPr lang="bg-BG" smtClean="0"/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C1A5E5-C2B3-45E3-8378-16441D65E7A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282813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101047-F95E-42F8-9185-E6DAD444A8B2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799343113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64218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8405664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792879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367854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19508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73999581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977954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25644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827831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3626305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D1DFE5-37CC-403C-9552-79E0A1B805C0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708458219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Заглавен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455613" y="2130425"/>
            <a:ext cx="7313612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bg-BG" altLang="bg-BG" noProof="0" smtClean="0"/>
              <a:t>Редакт. стил загл. образец</a:t>
            </a:r>
            <a:endParaRPr lang="en-US" altLang="bg-BG" noProof="0" smtClean="0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455613" y="3886200"/>
            <a:ext cx="7313612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pPr lvl="0"/>
            <a:r>
              <a:rPr lang="bg-BG" altLang="bg-BG" noProof="0" smtClean="0"/>
              <a:t>Щракнете за редакция стил подзагл. обр.</a:t>
            </a:r>
            <a:endParaRPr lang="en-US" altLang="bg-BG" noProof="0" smtClean="0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7FD11ED-32CB-4DA7-B40D-F7C6ED835C4D}" type="slidenum">
              <a:rPr lang="en-US" altLang="bg-BG"/>
              <a:pPr/>
              <a:t>‹#›</a:t>
            </a:fld>
            <a:endParaRPr lang="en-US" altLang="bg-BG"/>
          </a:p>
        </p:txBody>
      </p:sp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AC6054-A522-45ED-B349-65DD2B36F955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446978892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FC4C83-B579-462A-A0B6-F965B478837D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090615919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70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4893B8-A828-4FFD-B545-B5464A0576EF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362464461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736877-B8D6-45FA-B745-E1C9EA25F775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490193551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BB0C96-16EA-4668-AB2B-D322A791ABD3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718375098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532BC7-6A19-4D61-87F5-0B3B1C3C53C6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170614278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6A6844-B3BA-4DE6-8BAE-64019D7B5BFD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54646270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FFE4F-C759-4D6E-A042-689D3216AB31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903713360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BCDC9F-2382-4385-9B81-10E632F0AC06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42341996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6225" y="274638"/>
            <a:ext cx="2055813" cy="5851525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8212" cy="5851525"/>
          </a:xfrm>
        </p:spPr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79F07C-8C95-4A60-8D17-73E9AAD96237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095500298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6225" y="274638"/>
            <a:ext cx="2055813" cy="5851525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8212" cy="5851525"/>
          </a:xfrm>
        </p:spPr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917E6B-F15B-4AB7-8E17-AB7E6328B09E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705750515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2701925" y="2130425"/>
            <a:ext cx="4800600" cy="1470025"/>
          </a:xfrm>
        </p:spPr>
        <p:txBody>
          <a:bodyPr anchor="ctr"/>
          <a:lstStyle>
            <a:lvl1pPr>
              <a:defRPr/>
            </a:lvl1pPr>
          </a:lstStyle>
          <a:p>
            <a:pPr lvl="0"/>
            <a:r>
              <a:rPr lang="bg-BG" altLang="bg-BG" noProof="0" smtClean="0"/>
              <a:t>Редакт. стил загл. образец</a:t>
            </a:r>
            <a:endParaRPr lang="en-US" altLang="bg-BG" noProof="0" smtClean="0"/>
          </a:p>
        </p:txBody>
      </p:sp>
      <p:sp>
        <p:nvSpPr>
          <p:cNvPr id="168963" name="Rectangle 3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pPr lvl="0"/>
            <a:r>
              <a:rPr lang="bg-BG" altLang="bg-BG" noProof="0" smtClean="0"/>
              <a:t>Щракнете за редакция стил подзагл. обр.</a:t>
            </a:r>
            <a:endParaRPr lang="en-US" altLang="bg-BG" noProof="0" smtClean="0"/>
          </a:p>
        </p:txBody>
      </p:sp>
      <p:sp>
        <p:nvSpPr>
          <p:cNvPr id="16896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16896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16896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0483092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18448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415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507330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566674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97922694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5995970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601417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pPr lvl="0"/>
            <a:r>
              <a:rPr lang="bg-BG" altLang="bg-BG" noProof="0" smtClean="0"/>
              <a:t>Редакт. стил загл. образец</a:t>
            </a:r>
            <a:endParaRPr lang="en-US" altLang="bg-BG" noProof="0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pPr lvl="0"/>
            <a:r>
              <a:rPr lang="bg-BG" altLang="bg-BG" noProof="0" smtClean="0"/>
              <a:t>Щракнете за редакция стил подзагл. обр.</a:t>
            </a:r>
            <a:endParaRPr lang="en-US" altLang="bg-BG" noProof="0" smtClean="0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302977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343459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pPr lvl="0"/>
            <a:r>
              <a:rPr lang="bg-BG" altLang="bg-BG" noProof="0" smtClean="0"/>
              <a:t>Редакт. стил загл. образец</a:t>
            </a:r>
            <a:endParaRPr lang="en-US" altLang="bg-BG" noProof="0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pPr lvl="0"/>
            <a:r>
              <a:rPr lang="bg-BG" altLang="bg-BG" noProof="0" smtClean="0"/>
              <a:t>Щракнете за редакция стил подзагл. обр.</a:t>
            </a:r>
            <a:endParaRPr lang="en-US" altLang="bg-BG" noProof="0" smtClean="0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buClrTx/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buClrTx/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buClrTx/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928343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94368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627296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65583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78240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84105731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40922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5649644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73298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3365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10005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Заглавен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455613" y="2130425"/>
            <a:ext cx="7313612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bg-BG" altLang="bg-BG" noProof="0" smtClean="0"/>
              <a:t>Редакт. стил загл. образец</a:t>
            </a:r>
            <a:endParaRPr lang="en-US" altLang="bg-BG" noProof="0" smtClean="0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455613" y="3886200"/>
            <a:ext cx="7313612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pPr lvl="0"/>
            <a:r>
              <a:rPr lang="bg-BG" altLang="bg-BG" noProof="0" smtClean="0"/>
              <a:t>Щракнете за редакция стил подзагл. обр.</a:t>
            </a:r>
            <a:endParaRPr lang="en-US" altLang="bg-BG" noProof="0" smtClean="0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buClrTx/>
              <a:defRPr/>
            </a:lvl1pPr>
          </a:lstStyle>
          <a:p>
            <a:endParaRPr lang="en-US" altLang="bg-BG"/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buClrTx/>
              <a:defRPr/>
            </a:lvl1pPr>
          </a:lstStyle>
          <a:p>
            <a:endParaRPr lang="en-US" altLang="bg-BG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buClrTx/>
              <a:defRPr/>
            </a:lvl1pPr>
          </a:lstStyle>
          <a:p>
            <a:fld id="{E455A02D-B09A-428E-8412-B3E53F43B12A}" type="slidenum">
              <a:rPr lang="en-US" altLang="bg-BG"/>
              <a:pPr/>
              <a:t>‹#›</a:t>
            </a:fld>
            <a:endParaRPr lang="en-US" altLang="bg-BG"/>
          </a:p>
        </p:txBody>
      </p:sp>
    </p:spTree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1DAC26-3734-4A6B-9144-435ABE0714B7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882470617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327B5B-CB50-44FD-911F-992CD3716C05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646219871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70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8610DF-01F8-43F5-AF3B-919BA2C7A0F3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321796507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C7B0F3-06B8-45AC-8CF5-6B2D4ADAECF3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245537249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BD9F03-7A01-496B-8842-599D6438E4B5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239543055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DEB746-2D77-4710-B3F6-09EDDAAF6290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8688529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91047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1475A7-FD1D-4261-A119-6D4C25771B3B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626776577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578369-87D8-43B4-849B-B0B22AE15A07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31500444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3DD6FA-9BBB-43BE-A0D0-7336E79A35CB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783023004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6225" y="274638"/>
            <a:ext cx="2055813" cy="5851525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8212" cy="5851525"/>
          </a:xfrm>
        </p:spPr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FB47FA-27A0-4F68-A8A7-39EEC5FE5AEF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203956366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pPr lvl="0"/>
            <a:r>
              <a:rPr lang="bg-BG" altLang="bg-BG" noProof="0" smtClean="0"/>
              <a:t>Редакт. стил загл. образец</a:t>
            </a:r>
            <a:endParaRPr lang="en-US" altLang="bg-BG" noProof="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pPr lvl="0"/>
            <a:r>
              <a:rPr lang="bg-BG" altLang="bg-BG" noProof="0" smtClean="0"/>
              <a:t>Щракнете за редакция стил подзагл. обр.</a:t>
            </a:r>
            <a:endParaRPr lang="en-US" altLang="bg-BG" noProof="0" smtClean="0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547391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601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745451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15385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672493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01057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16051851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96039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86786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70943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43799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Заглавен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455613" y="2130425"/>
            <a:ext cx="7313612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bg-BG" altLang="bg-BG" noProof="0" smtClean="0"/>
              <a:t>Редакт. стил загл. образец</a:t>
            </a:r>
            <a:endParaRPr lang="en-US" altLang="bg-BG" noProof="0" smtClean="0"/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455613" y="3886200"/>
            <a:ext cx="7313612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pPr lvl="0"/>
            <a:r>
              <a:rPr lang="bg-BG" altLang="bg-BG" noProof="0" smtClean="0"/>
              <a:t>Щракнете за редакция стил подзагл. обр.</a:t>
            </a:r>
            <a:endParaRPr lang="en-US" altLang="bg-BG" noProof="0" smtClean="0"/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4F38F96-66DE-4ED6-AFE3-0F57979FFE1D}" type="slidenum">
              <a:rPr lang="en-US" altLang="bg-BG"/>
              <a:pPr/>
              <a:t>‹#›</a:t>
            </a:fld>
            <a:endParaRPr lang="en-US" altLang="bg-BG"/>
          </a:p>
        </p:txBody>
      </p:sp>
    </p:spTree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1EB21E-55C5-4259-9F79-AE841021DE3E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167534375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53D9DF-87E9-42E5-BDCC-472038D3FBEF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090481974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70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2C44B1-3ED0-4306-9182-BCEBB255B304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221899718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EC0439-3AB5-4495-9108-DB647C88AC56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2033751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38100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88B0E7-9F1D-4F40-9485-F60DC67A1A67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427889790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98E05B-F897-4F05-8D9F-9B4A26FC3B78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306596901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24FC52-6DEA-4843-B410-248208548580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427705673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14BAAE-AA0B-41F4-AB6A-6E44104A3A7B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73411086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D6C6EB-7320-4117-9D2C-578A1393C624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83722880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6225" y="274638"/>
            <a:ext cx="2055813" cy="5851525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8212" cy="5851525"/>
          </a:xfrm>
        </p:spPr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16FAE-2D6B-46ED-BC72-2C897D154129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4227499784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 smtClean="0"/>
              <a:t>Щракнете за редакция стил подзагл. обр.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70203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42954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6740DA1-AF6C-490A-824E-651A98D4C82C}" type="datetimeFigureOut">
              <a:rPr lang="bg-BG" smtClean="0"/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C1A5E5-C2B3-45E3-8378-16441D65E7A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8585445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663393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96785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781328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06123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Заглавен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455613" y="2130425"/>
            <a:ext cx="7313612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bg-BG" altLang="bg-BG" noProof="0" smtClean="0"/>
              <a:t>Редакт. стил загл. образец</a:t>
            </a:r>
            <a:endParaRPr lang="en-US" altLang="bg-BG" noProof="0" smtClean="0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455613" y="3886200"/>
            <a:ext cx="7313612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pPr lvl="0"/>
            <a:r>
              <a:rPr lang="bg-BG" altLang="bg-BG" noProof="0" smtClean="0"/>
              <a:t>Щракнете за редакция стил подзагл. обр.</a:t>
            </a:r>
            <a:endParaRPr lang="en-US" altLang="bg-BG" noProof="0" smtClean="0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15D83D1D-4995-480C-B25F-FA5D3F0C1137}" type="slidenum">
              <a:rPr lang="en-US" altLang="bg-BG"/>
              <a:pPr/>
              <a:t>‹#›</a:t>
            </a:fld>
            <a:endParaRPr lang="en-US" altLang="bg-BG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51C414-938C-4D3F-9385-B444543EA6E0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6499889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456E2C-CC0A-44DF-9588-F07A7BB94872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4483357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70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017AD8-D856-4C46-A961-24EA88893FD8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50284148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B2D878-80F1-41B5-8F28-7DDC11AC9971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49001517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83E256-3735-435C-B99D-F79134CF8481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820578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6740DA1-AF6C-490A-824E-651A98D4C82C}" type="datetimeFigureOut">
              <a:rPr lang="bg-BG" smtClean="0"/>
              <a:t>25.5.2020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C1A5E5-C2B3-45E3-8378-16441D65E7A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15573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9FB8AD-0738-4DEE-9C32-95B461A9EA5D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425540716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B2461C-8D2A-429D-9BB3-6FFBA73B9425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37942902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3295DB-B58B-4F4E-BCDB-A5F2388CC2D1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72104534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D50A32-56B1-45C0-A370-C2A24FCEF197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89653113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6225" y="274638"/>
            <a:ext cx="2055813" cy="5851525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8212" cy="5851525"/>
          </a:xfrm>
        </p:spPr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972B8B-0F4E-4B98-844F-C47412196FB0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42564091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pPr lvl="0"/>
            <a:r>
              <a:rPr lang="bg-BG" altLang="bg-BG" noProof="0" smtClean="0"/>
              <a:t>Редакт. стил загл. образец</a:t>
            </a:r>
            <a:endParaRPr lang="en-US" altLang="bg-BG" noProof="0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pPr lvl="0"/>
            <a:r>
              <a:rPr lang="bg-BG" altLang="bg-BG" noProof="0" smtClean="0"/>
              <a:t>Щракнете за редакция стил подзагл. обр.</a:t>
            </a:r>
            <a:endParaRPr lang="en-US" altLang="bg-BG" noProof="0" smtClean="0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06740DA1-AF6C-490A-824E-651A98D4C82C}" type="datetimeFigureOut">
              <a:rPr lang="bg-BG" smtClean="0"/>
              <a:t>25.5.2020 г.</a:t>
            </a:fld>
            <a:endParaRPr lang="bg-BG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CAC1A5E5-C2B3-45E3-8378-16441D65E7A1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6740DA1-AF6C-490A-824E-651A98D4C82C}" type="datetimeFigureOut">
              <a:rPr lang="bg-BG" smtClean="0"/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C1A5E5-C2B3-45E3-8378-16441D65E7A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282813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6740DA1-AF6C-490A-824E-651A98D4C82C}" type="datetimeFigureOut">
              <a:rPr lang="bg-BG" smtClean="0"/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C1A5E5-C2B3-45E3-8378-16441D65E7A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8585445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6740DA1-AF6C-490A-824E-651A98D4C82C}" type="datetimeFigureOut">
              <a:rPr lang="bg-BG" smtClean="0"/>
              <a:t>25.5.2020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C1A5E5-C2B3-45E3-8378-16441D65E7A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15573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6740DA1-AF6C-490A-824E-651A98D4C82C}" type="datetimeFigureOut">
              <a:rPr lang="bg-BG" smtClean="0"/>
              <a:t>25.5.2020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C1A5E5-C2B3-45E3-8378-16441D65E7A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41450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6740DA1-AF6C-490A-824E-651A98D4C82C}" type="datetimeFigureOut">
              <a:rPr lang="bg-BG" smtClean="0"/>
              <a:t>25.5.2020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C1A5E5-C2B3-45E3-8378-16441D65E7A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41450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6740DA1-AF6C-490A-824E-651A98D4C82C}" type="datetimeFigureOut">
              <a:rPr lang="bg-BG" smtClean="0"/>
              <a:t>25.5.2020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C1A5E5-C2B3-45E3-8378-16441D65E7A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410181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6740DA1-AF6C-490A-824E-651A98D4C82C}" type="datetimeFigureOut">
              <a:rPr lang="bg-BG" smtClean="0"/>
              <a:t>25.5.2020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C1A5E5-C2B3-45E3-8378-16441D65E7A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6240104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6740DA1-AF6C-490A-824E-651A98D4C82C}" type="datetimeFigureOut">
              <a:rPr lang="bg-BG" smtClean="0"/>
              <a:t>25.5.2020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C1A5E5-C2B3-45E3-8378-16441D65E7A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6607673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6740DA1-AF6C-490A-824E-651A98D4C82C}" type="datetimeFigureOut">
              <a:rPr lang="bg-BG" smtClean="0"/>
              <a:t>25.5.2020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C1A5E5-C2B3-45E3-8378-16441D65E7A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19440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6740DA1-AF6C-490A-824E-651A98D4C82C}" type="datetimeFigureOut">
              <a:rPr lang="bg-BG" smtClean="0"/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C1A5E5-C2B3-45E3-8378-16441D65E7A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27771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6740DA1-AF6C-490A-824E-651A98D4C82C}" type="datetimeFigureOut">
              <a:rPr lang="bg-BG" smtClean="0"/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C1A5E5-C2B3-45E3-8378-16441D65E7A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99978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Заглавен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455613" y="2130425"/>
            <a:ext cx="7313612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bg-BG" altLang="bg-BG" noProof="0" smtClean="0"/>
              <a:t>Редакт. стил загл. образец</a:t>
            </a:r>
            <a:endParaRPr lang="en-US" altLang="bg-BG" noProof="0" smtClean="0"/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455613" y="3886200"/>
            <a:ext cx="7313612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pPr lvl="0"/>
            <a:r>
              <a:rPr lang="bg-BG" altLang="bg-BG" noProof="0" smtClean="0"/>
              <a:t>Щракнете за редакция стил подзагл. обр.</a:t>
            </a:r>
            <a:endParaRPr lang="en-US" altLang="bg-BG" noProof="0" smtClean="0"/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7D65C77C-E968-4A79-BBA6-1199F13AE78D}" type="slidenum">
              <a:rPr lang="en-US" altLang="bg-BG"/>
              <a:pPr/>
              <a:t>‹#›</a:t>
            </a:fld>
            <a:endParaRPr lang="en-US" altLang="bg-BG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F17710-9C8B-47B0-95F1-EFA82F021CCF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50467488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3100A9-D6ED-4B6A-8902-9B5514B2F0CF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88969102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70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0B95C5-D9C9-400E-BF4A-DE2494D99A52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779707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6740DA1-AF6C-490A-824E-651A98D4C82C}" type="datetimeFigureOut">
              <a:rPr lang="bg-BG" smtClean="0"/>
              <a:t>25.5.2020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C1A5E5-C2B3-45E3-8378-16441D65E7A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410181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948D98-EF41-4DC0-B561-071E421FCEA3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94101100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837CFD-9201-426D-9F02-F3BC25C41E41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95368032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018BE8-C9F8-4A73-9F91-B40F345F899D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08151961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A9D33C-1624-4E7C-B918-C36D7FA48F7E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53859799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101047-F95E-42F8-9185-E6DAD444A8B2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79934311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D1DFE5-37CC-403C-9552-79E0A1B805C0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70845821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6225" y="274638"/>
            <a:ext cx="2055813" cy="5851525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8212" cy="5851525"/>
          </a:xfrm>
        </p:spPr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79F07C-8C95-4A60-8D17-73E9AAD96237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09550029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pPr lvl="0"/>
            <a:r>
              <a:rPr lang="bg-BG" altLang="bg-BG" noProof="0" smtClean="0"/>
              <a:t>Редакт. стил загл. образец</a:t>
            </a:r>
            <a:endParaRPr lang="en-US" altLang="bg-BG" noProof="0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pPr lvl="0"/>
            <a:r>
              <a:rPr lang="bg-BG" altLang="bg-BG" noProof="0" smtClean="0"/>
              <a:t>Щракнете за редакция стил подзагл. обр.</a:t>
            </a:r>
            <a:endParaRPr lang="en-US" altLang="bg-BG" noProof="0" smtClean="0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5649644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91047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6740DA1-AF6C-490A-824E-651A98D4C82C}" type="datetimeFigureOut">
              <a:rPr lang="bg-BG" smtClean="0"/>
              <a:t>25.5.2020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C1A5E5-C2B3-45E3-8378-16441D65E7A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6240104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01057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38100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70203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4295415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663393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96785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781328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06123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Заглавен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455613" y="2130425"/>
            <a:ext cx="7313612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bg-BG" altLang="bg-BG" noProof="0" smtClean="0"/>
              <a:t>Редакт. стил загл. образец</a:t>
            </a:r>
            <a:endParaRPr lang="en-US" altLang="bg-BG" noProof="0" smtClean="0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455613" y="3886200"/>
            <a:ext cx="7313612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pPr lvl="0"/>
            <a:r>
              <a:rPr lang="bg-BG" altLang="bg-BG" noProof="0" smtClean="0"/>
              <a:t>Щракнете за редакция стил подзагл. обр.</a:t>
            </a:r>
            <a:endParaRPr lang="en-US" altLang="bg-BG" noProof="0" smtClean="0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15D83D1D-4995-480C-B25F-FA5D3F0C1137}" type="slidenum">
              <a:rPr lang="en-US" altLang="bg-BG"/>
              <a:pPr/>
              <a:t>‹#›</a:t>
            </a:fld>
            <a:endParaRPr lang="en-US" altLang="bg-BG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51C414-938C-4D3F-9385-B444543EA6E0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6499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6740DA1-AF6C-490A-824E-651A98D4C82C}" type="datetimeFigureOut">
              <a:rPr lang="bg-BG" smtClean="0"/>
              <a:t>25.5.2020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C1A5E5-C2B3-45E3-8378-16441D65E7A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6607673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456E2C-CC0A-44DF-9588-F07A7BB94872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44833575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70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017AD8-D856-4C46-A961-24EA88893FD8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50284148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B2D878-80F1-41B5-8F28-7DDC11AC9971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49001517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83E256-3735-435C-B99D-F79134CF8481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82057864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9FB8AD-0738-4DEE-9C32-95B461A9EA5D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425540716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B2461C-8D2A-429D-9BB3-6FFBA73B9425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37942902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3295DB-B58B-4F4E-BCDB-A5F2388CC2D1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72104534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D50A32-56B1-45C0-A370-C2A24FCEF197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89653113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6225" y="274638"/>
            <a:ext cx="2055813" cy="5851525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8212" cy="5851525"/>
          </a:xfrm>
        </p:spPr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972B8B-0F4E-4B98-844F-C47412196FB0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42564091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pPr lvl="0"/>
            <a:r>
              <a:rPr lang="bg-BG" altLang="bg-BG" noProof="0" smtClean="0"/>
              <a:t>Редакт. стил загл. образец</a:t>
            </a:r>
            <a:endParaRPr lang="en-US" altLang="bg-BG" noProof="0" smtClean="0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pPr lvl="0"/>
            <a:r>
              <a:rPr lang="bg-BG" altLang="bg-BG" noProof="0" smtClean="0"/>
              <a:t>Щракнете за редакция стил подзагл. обр.</a:t>
            </a:r>
            <a:endParaRPr lang="en-US" altLang="bg-BG" noProof="0" smtClean="0"/>
          </a:p>
        </p:txBody>
      </p:sp>
      <p:sp>
        <p:nvSpPr>
          <p:cNvPr id="73732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7373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373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6740DA1-AF6C-490A-824E-651A98D4C82C}" type="datetimeFigureOut">
              <a:rPr lang="bg-BG" smtClean="0"/>
              <a:t>25.5.2020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C1A5E5-C2B3-45E3-8378-16441D65E7A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19440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6244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770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9503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77731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68950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21763986"/>
      </p:ext>
    </p:extLst>
  </p:cSld>
  <p:clrMapOvr>
    <a:masterClrMapping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13719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954588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2552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6966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tags" Target="../tags/tag3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5" Type="http://schemas.openxmlformats.org/officeDocument/2006/relationships/image" Target="../media/image5.jpeg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tags" Target="../tags/tag3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tags" Target="../tags/tag41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5" Type="http://schemas.openxmlformats.org/officeDocument/2006/relationships/image" Target="../media/image7.jpeg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tags" Target="../tags/tag42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tags" Target="../tags/tag45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5" Type="http://schemas.openxmlformats.org/officeDocument/2006/relationships/image" Target="../media/image7.jpeg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Relationship Id="rId14" Type="http://schemas.openxmlformats.org/officeDocument/2006/relationships/tags" Target="../tags/tag46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tags" Target="../tags/tag49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5" Type="http://schemas.openxmlformats.org/officeDocument/2006/relationships/image" Target="../media/image7.jpeg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tags" Target="../tags/tag5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tags" Target="../tags/tag53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5" Type="http://schemas.openxmlformats.org/officeDocument/2006/relationships/image" Target="../media/image7.jpeg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Relationship Id="rId14" Type="http://schemas.openxmlformats.org/officeDocument/2006/relationships/tags" Target="../tags/tag54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image" Target="../media/image9.jpeg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13" Type="http://schemas.openxmlformats.org/officeDocument/2006/relationships/image" Target="../media/image9.jpeg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tags" Target="../tags/tag57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5" Type="http://schemas.openxmlformats.org/officeDocument/2006/relationships/image" Target="../media/image11.jpeg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Relationship Id="rId14" Type="http://schemas.openxmlformats.org/officeDocument/2006/relationships/tags" Target="../tags/tag58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13" Type="http://schemas.openxmlformats.org/officeDocument/2006/relationships/tags" Target="../tags/tag61.xml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5" Type="http://schemas.openxmlformats.org/officeDocument/2006/relationships/image" Target="../media/image11.jpeg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Relationship Id="rId14" Type="http://schemas.openxmlformats.org/officeDocument/2006/relationships/tags" Target="../tags/tag62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6.xml"/><Relationship Id="rId13" Type="http://schemas.openxmlformats.org/officeDocument/2006/relationships/tags" Target="../tags/tag65.xml"/><Relationship Id="rId3" Type="http://schemas.openxmlformats.org/officeDocument/2006/relationships/slideLayout" Target="../slideLayouts/slideLayout201.xml"/><Relationship Id="rId7" Type="http://schemas.openxmlformats.org/officeDocument/2006/relationships/slideLayout" Target="../slideLayouts/slideLayout205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0.xml"/><Relationship Id="rId1" Type="http://schemas.openxmlformats.org/officeDocument/2006/relationships/slideLayout" Target="../slideLayouts/slideLayout199.xml"/><Relationship Id="rId6" Type="http://schemas.openxmlformats.org/officeDocument/2006/relationships/slideLayout" Target="../slideLayouts/slideLayout204.xml"/><Relationship Id="rId11" Type="http://schemas.openxmlformats.org/officeDocument/2006/relationships/slideLayout" Target="../slideLayouts/slideLayout209.xml"/><Relationship Id="rId5" Type="http://schemas.openxmlformats.org/officeDocument/2006/relationships/slideLayout" Target="../slideLayouts/slideLayout203.xml"/><Relationship Id="rId15" Type="http://schemas.openxmlformats.org/officeDocument/2006/relationships/image" Target="../media/image11.jpeg"/><Relationship Id="rId10" Type="http://schemas.openxmlformats.org/officeDocument/2006/relationships/slideLayout" Target="../slideLayouts/slideLayout208.xml"/><Relationship Id="rId4" Type="http://schemas.openxmlformats.org/officeDocument/2006/relationships/slideLayout" Target="../slideLayouts/slideLayout202.xml"/><Relationship Id="rId9" Type="http://schemas.openxmlformats.org/officeDocument/2006/relationships/slideLayout" Target="../slideLayouts/slideLayout207.xml"/><Relationship Id="rId14" Type="http://schemas.openxmlformats.org/officeDocument/2006/relationships/tags" Target="../tags/tag6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5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6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7.xml"/><Relationship Id="rId13" Type="http://schemas.openxmlformats.org/officeDocument/2006/relationships/tags" Target="../tags/tag69.xml"/><Relationship Id="rId3" Type="http://schemas.openxmlformats.org/officeDocument/2006/relationships/slideLayout" Target="../slideLayouts/slideLayout212.xml"/><Relationship Id="rId7" Type="http://schemas.openxmlformats.org/officeDocument/2006/relationships/slideLayout" Target="../slideLayouts/slideLayout216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11.xml"/><Relationship Id="rId1" Type="http://schemas.openxmlformats.org/officeDocument/2006/relationships/slideLayout" Target="../slideLayouts/slideLayout210.xml"/><Relationship Id="rId6" Type="http://schemas.openxmlformats.org/officeDocument/2006/relationships/slideLayout" Target="../slideLayouts/slideLayout215.xml"/><Relationship Id="rId11" Type="http://schemas.openxmlformats.org/officeDocument/2006/relationships/slideLayout" Target="../slideLayouts/slideLayout220.xml"/><Relationship Id="rId5" Type="http://schemas.openxmlformats.org/officeDocument/2006/relationships/slideLayout" Target="../slideLayouts/slideLayout214.xml"/><Relationship Id="rId15" Type="http://schemas.openxmlformats.org/officeDocument/2006/relationships/image" Target="../media/image11.jpeg"/><Relationship Id="rId10" Type="http://schemas.openxmlformats.org/officeDocument/2006/relationships/slideLayout" Target="../slideLayouts/slideLayout219.xml"/><Relationship Id="rId4" Type="http://schemas.openxmlformats.org/officeDocument/2006/relationships/slideLayout" Target="../slideLayouts/slideLayout213.xml"/><Relationship Id="rId9" Type="http://schemas.openxmlformats.org/officeDocument/2006/relationships/slideLayout" Target="../slideLayouts/slideLayout218.xml"/><Relationship Id="rId14" Type="http://schemas.openxmlformats.org/officeDocument/2006/relationships/tags" Target="../tags/tag70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8.xml"/><Relationship Id="rId13" Type="http://schemas.openxmlformats.org/officeDocument/2006/relationships/tags" Target="../tags/tag73.xml"/><Relationship Id="rId3" Type="http://schemas.openxmlformats.org/officeDocument/2006/relationships/slideLayout" Target="../slideLayouts/slideLayout223.xml"/><Relationship Id="rId7" Type="http://schemas.openxmlformats.org/officeDocument/2006/relationships/slideLayout" Target="../slideLayouts/slideLayout227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22.xml"/><Relationship Id="rId1" Type="http://schemas.openxmlformats.org/officeDocument/2006/relationships/slideLayout" Target="../slideLayouts/slideLayout221.xml"/><Relationship Id="rId6" Type="http://schemas.openxmlformats.org/officeDocument/2006/relationships/slideLayout" Target="../slideLayouts/slideLayout226.xml"/><Relationship Id="rId11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225.xml"/><Relationship Id="rId15" Type="http://schemas.openxmlformats.org/officeDocument/2006/relationships/image" Target="../media/image13.jpeg"/><Relationship Id="rId10" Type="http://schemas.openxmlformats.org/officeDocument/2006/relationships/slideLayout" Target="../slideLayouts/slideLayout230.xml"/><Relationship Id="rId4" Type="http://schemas.openxmlformats.org/officeDocument/2006/relationships/slideLayout" Target="../slideLayouts/slideLayout224.xml"/><Relationship Id="rId9" Type="http://schemas.openxmlformats.org/officeDocument/2006/relationships/slideLayout" Target="../slideLayouts/slideLayout229.xml"/><Relationship Id="rId14" Type="http://schemas.openxmlformats.org/officeDocument/2006/relationships/tags" Target="../tags/tag74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9.xml"/><Relationship Id="rId13" Type="http://schemas.openxmlformats.org/officeDocument/2006/relationships/tags" Target="../tags/tag77.xml"/><Relationship Id="rId3" Type="http://schemas.openxmlformats.org/officeDocument/2006/relationships/slideLayout" Target="../slideLayouts/slideLayout234.xml"/><Relationship Id="rId7" Type="http://schemas.openxmlformats.org/officeDocument/2006/relationships/slideLayout" Target="../slideLayouts/slideLayout238.xml"/><Relationship Id="rId12" Type="http://schemas.openxmlformats.org/officeDocument/2006/relationships/theme" Target="../theme/theme22.xml"/><Relationship Id="rId2" Type="http://schemas.openxmlformats.org/officeDocument/2006/relationships/slideLayout" Target="../slideLayouts/slideLayout233.xm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5" Type="http://schemas.openxmlformats.org/officeDocument/2006/relationships/slideLayout" Target="../slideLayouts/slideLayout236.xml"/><Relationship Id="rId15" Type="http://schemas.openxmlformats.org/officeDocument/2006/relationships/image" Target="../media/image15.jpeg"/><Relationship Id="rId10" Type="http://schemas.openxmlformats.org/officeDocument/2006/relationships/slideLayout" Target="../slideLayouts/slideLayout241.xm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14" Type="http://schemas.openxmlformats.org/officeDocument/2006/relationships/tags" Target="../tags/tag78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0.xml"/><Relationship Id="rId13" Type="http://schemas.openxmlformats.org/officeDocument/2006/relationships/tags" Target="../tags/tag81.xml"/><Relationship Id="rId3" Type="http://schemas.openxmlformats.org/officeDocument/2006/relationships/slideLayout" Target="../slideLayouts/slideLayout245.xml"/><Relationship Id="rId7" Type="http://schemas.openxmlformats.org/officeDocument/2006/relationships/slideLayout" Target="../slideLayouts/slideLayout249.xml"/><Relationship Id="rId12" Type="http://schemas.openxmlformats.org/officeDocument/2006/relationships/theme" Target="../theme/theme23.xml"/><Relationship Id="rId2" Type="http://schemas.openxmlformats.org/officeDocument/2006/relationships/slideLayout" Target="../slideLayouts/slideLayout244.xml"/><Relationship Id="rId1" Type="http://schemas.openxmlformats.org/officeDocument/2006/relationships/slideLayout" Target="../slideLayouts/slideLayout243.xml"/><Relationship Id="rId6" Type="http://schemas.openxmlformats.org/officeDocument/2006/relationships/slideLayout" Target="../slideLayouts/slideLayout248.xml"/><Relationship Id="rId11" Type="http://schemas.openxmlformats.org/officeDocument/2006/relationships/slideLayout" Target="../slideLayouts/slideLayout253.xml"/><Relationship Id="rId5" Type="http://schemas.openxmlformats.org/officeDocument/2006/relationships/slideLayout" Target="../slideLayouts/slideLayout247.xml"/><Relationship Id="rId15" Type="http://schemas.openxmlformats.org/officeDocument/2006/relationships/image" Target="../media/image15.jpeg"/><Relationship Id="rId10" Type="http://schemas.openxmlformats.org/officeDocument/2006/relationships/slideLayout" Target="../slideLayouts/slideLayout252.xml"/><Relationship Id="rId4" Type="http://schemas.openxmlformats.org/officeDocument/2006/relationships/slideLayout" Target="../slideLayouts/slideLayout246.xml"/><Relationship Id="rId9" Type="http://schemas.openxmlformats.org/officeDocument/2006/relationships/slideLayout" Target="../slideLayouts/slideLayout251.xml"/><Relationship Id="rId14" Type="http://schemas.openxmlformats.org/officeDocument/2006/relationships/tags" Target="../tags/tag82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1.xml"/><Relationship Id="rId13" Type="http://schemas.openxmlformats.org/officeDocument/2006/relationships/tags" Target="../tags/tag85.xml"/><Relationship Id="rId3" Type="http://schemas.openxmlformats.org/officeDocument/2006/relationships/slideLayout" Target="../slideLayouts/slideLayout256.xml"/><Relationship Id="rId7" Type="http://schemas.openxmlformats.org/officeDocument/2006/relationships/slideLayout" Target="../slideLayouts/slideLayout260.xml"/><Relationship Id="rId12" Type="http://schemas.openxmlformats.org/officeDocument/2006/relationships/theme" Target="../theme/theme24.xml"/><Relationship Id="rId2" Type="http://schemas.openxmlformats.org/officeDocument/2006/relationships/slideLayout" Target="../slideLayouts/slideLayout255.xml"/><Relationship Id="rId1" Type="http://schemas.openxmlformats.org/officeDocument/2006/relationships/slideLayout" Target="../slideLayouts/slideLayout254.xml"/><Relationship Id="rId6" Type="http://schemas.openxmlformats.org/officeDocument/2006/relationships/slideLayout" Target="../slideLayouts/slideLayout259.xml"/><Relationship Id="rId11" Type="http://schemas.openxmlformats.org/officeDocument/2006/relationships/slideLayout" Target="../slideLayouts/slideLayout264.xml"/><Relationship Id="rId5" Type="http://schemas.openxmlformats.org/officeDocument/2006/relationships/slideLayout" Target="../slideLayouts/slideLayout258.xml"/><Relationship Id="rId15" Type="http://schemas.openxmlformats.org/officeDocument/2006/relationships/image" Target="../media/image17.jpeg"/><Relationship Id="rId10" Type="http://schemas.openxmlformats.org/officeDocument/2006/relationships/slideLayout" Target="../slideLayouts/slideLayout263.xml"/><Relationship Id="rId4" Type="http://schemas.openxmlformats.org/officeDocument/2006/relationships/slideLayout" Target="../slideLayouts/slideLayout257.xml"/><Relationship Id="rId9" Type="http://schemas.openxmlformats.org/officeDocument/2006/relationships/slideLayout" Target="../slideLayouts/slideLayout262.xml"/><Relationship Id="rId14" Type="http://schemas.openxmlformats.org/officeDocument/2006/relationships/tags" Target="../tags/tag86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2.xml"/><Relationship Id="rId13" Type="http://schemas.openxmlformats.org/officeDocument/2006/relationships/tags" Target="../tags/tag89.xml"/><Relationship Id="rId3" Type="http://schemas.openxmlformats.org/officeDocument/2006/relationships/slideLayout" Target="../slideLayouts/slideLayout267.xml"/><Relationship Id="rId7" Type="http://schemas.openxmlformats.org/officeDocument/2006/relationships/slideLayout" Target="../slideLayouts/slideLayout271.xml"/><Relationship Id="rId12" Type="http://schemas.openxmlformats.org/officeDocument/2006/relationships/theme" Target="../theme/theme25.xml"/><Relationship Id="rId2" Type="http://schemas.openxmlformats.org/officeDocument/2006/relationships/slideLayout" Target="../slideLayouts/slideLayout266.xml"/><Relationship Id="rId1" Type="http://schemas.openxmlformats.org/officeDocument/2006/relationships/slideLayout" Target="../slideLayouts/slideLayout265.xml"/><Relationship Id="rId6" Type="http://schemas.openxmlformats.org/officeDocument/2006/relationships/slideLayout" Target="../slideLayouts/slideLayout270.xml"/><Relationship Id="rId11" Type="http://schemas.openxmlformats.org/officeDocument/2006/relationships/slideLayout" Target="../slideLayouts/slideLayout275.xml"/><Relationship Id="rId5" Type="http://schemas.openxmlformats.org/officeDocument/2006/relationships/slideLayout" Target="../slideLayouts/slideLayout269.xml"/><Relationship Id="rId15" Type="http://schemas.openxmlformats.org/officeDocument/2006/relationships/image" Target="../media/image17.jpeg"/><Relationship Id="rId10" Type="http://schemas.openxmlformats.org/officeDocument/2006/relationships/slideLayout" Target="../slideLayouts/slideLayout274.xml"/><Relationship Id="rId4" Type="http://schemas.openxmlformats.org/officeDocument/2006/relationships/slideLayout" Target="../slideLayouts/slideLayout268.xml"/><Relationship Id="rId9" Type="http://schemas.openxmlformats.org/officeDocument/2006/relationships/slideLayout" Target="../slideLayouts/slideLayout273.xml"/><Relationship Id="rId14" Type="http://schemas.openxmlformats.org/officeDocument/2006/relationships/tags" Target="../tags/tag90.xml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3.xml"/><Relationship Id="rId13" Type="http://schemas.openxmlformats.org/officeDocument/2006/relationships/image" Target="../media/image19.jpeg"/><Relationship Id="rId3" Type="http://schemas.openxmlformats.org/officeDocument/2006/relationships/slideLayout" Target="../slideLayouts/slideLayout278.xml"/><Relationship Id="rId7" Type="http://schemas.openxmlformats.org/officeDocument/2006/relationships/slideLayout" Target="../slideLayouts/slideLayout282.xml"/><Relationship Id="rId12" Type="http://schemas.openxmlformats.org/officeDocument/2006/relationships/theme" Target="../theme/theme26.xml"/><Relationship Id="rId2" Type="http://schemas.openxmlformats.org/officeDocument/2006/relationships/slideLayout" Target="../slideLayouts/slideLayout277.xml"/><Relationship Id="rId1" Type="http://schemas.openxmlformats.org/officeDocument/2006/relationships/slideLayout" Target="../slideLayouts/slideLayout276.xml"/><Relationship Id="rId6" Type="http://schemas.openxmlformats.org/officeDocument/2006/relationships/slideLayout" Target="../slideLayouts/slideLayout281.xml"/><Relationship Id="rId11" Type="http://schemas.openxmlformats.org/officeDocument/2006/relationships/slideLayout" Target="../slideLayouts/slideLayout286.xml"/><Relationship Id="rId5" Type="http://schemas.openxmlformats.org/officeDocument/2006/relationships/slideLayout" Target="../slideLayouts/slideLayout280.xml"/><Relationship Id="rId10" Type="http://schemas.openxmlformats.org/officeDocument/2006/relationships/slideLayout" Target="../slideLayouts/slideLayout285.xml"/><Relationship Id="rId4" Type="http://schemas.openxmlformats.org/officeDocument/2006/relationships/slideLayout" Target="../slideLayouts/slideLayout279.xml"/><Relationship Id="rId9" Type="http://schemas.openxmlformats.org/officeDocument/2006/relationships/slideLayout" Target="../slideLayouts/slideLayout28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ags" Target="../tags/tag9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ags" Target="../tags/tag1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ags" Target="../tags/tag13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tags" Target="../tags/tag1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ags" Target="../tags/tag17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ags" Target="../tags/tag1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tags" Target="../tags/tag21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tags" Target="../tags/tag2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tags" Target="../tags/tag25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tags" Target="../tags/tag2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tags" Target="../tags/tag29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tags" Target="../tags/tag30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tags" Target="../tags/tag33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5" Type="http://schemas.openxmlformats.org/officeDocument/2006/relationships/image" Target="../media/image5.jpeg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tags" Target="../tags/tag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Редакт. стил загл. образец</a:t>
            </a:r>
            <a:endParaRPr lang="en-US" altLang="bg-BG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altLang="bg-BG" smtClean="0"/>
              <a:t>Второ ниво</a:t>
            </a:r>
          </a:p>
          <a:p>
            <a:pPr lvl="2"/>
            <a:r>
              <a:rPr lang="bg-BG" altLang="bg-BG" smtClean="0"/>
              <a:t>Трето ниво</a:t>
            </a:r>
          </a:p>
          <a:p>
            <a:pPr lvl="3"/>
            <a:r>
              <a:rPr lang="bg-BG" altLang="bg-BG" smtClean="0"/>
              <a:t>Четвърто ниво</a:t>
            </a:r>
          </a:p>
          <a:p>
            <a:pPr lvl="4"/>
            <a:r>
              <a:rPr lang="bg-BG" altLang="bg-BG" smtClean="0"/>
              <a:t>Пето ниво</a:t>
            </a:r>
            <a:endParaRPr lang="en-US" altLang="bg-BG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06740DA1-AF6C-490A-824E-651A98D4C82C}" type="datetimeFigureOut">
              <a:rPr lang="bg-BG" smtClean="0"/>
              <a:t>25.5.2020 г.</a:t>
            </a:fld>
            <a:endParaRPr lang="bg-BG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bg-BG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AC1A5E5-C2B3-45E3-8378-16441D65E7A1}" type="slidenum">
              <a:rPr lang="bg-BG" smtClean="0"/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/>
    </p:bld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5613" y="274638"/>
            <a:ext cx="822642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Редакт. стил загл. образец</a:t>
            </a:r>
            <a:endParaRPr lang="en-US" altLang="bg-BG" smtClean="0"/>
          </a:p>
        </p:txBody>
      </p:sp>
      <p:sp>
        <p:nvSpPr>
          <p:cNvPr id="79876" name="Rectangle 4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5613" y="1600200"/>
            <a:ext cx="822642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altLang="bg-BG" smtClean="0"/>
              <a:t>Второ ниво</a:t>
            </a:r>
          </a:p>
          <a:p>
            <a:pPr lvl="2"/>
            <a:r>
              <a:rPr lang="bg-BG" altLang="bg-BG" smtClean="0"/>
              <a:t>Трето ниво</a:t>
            </a:r>
          </a:p>
          <a:p>
            <a:pPr lvl="3"/>
            <a:r>
              <a:rPr lang="bg-BG" altLang="bg-BG" smtClean="0"/>
              <a:t>Четвърто ниво</a:t>
            </a:r>
          </a:p>
          <a:p>
            <a:pPr lvl="4"/>
            <a:r>
              <a:rPr lang="bg-BG" altLang="bg-BG" smtClean="0"/>
              <a:t>Пето ниво</a:t>
            </a:r>
            <a:endParaRPr lang="en-US" altLang="bg-BG" smtClean="0"/>
          </a:p>
        </p:txBody>
      </p:sp>
      <p:sp>
        <p:nvSpPr>
          <p:cNvPr id="7987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bg-BG"/>
          </a:p>
        </p:txBody>
      </p:sp>
      <p:sp>
        <p:nvSpPr>
          <p:cNvPr id="7987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bg-BG"/>
          </a:p>
        </p:txBody>
      </p:sp>
      <p:sp>
        <p:nvSpPr>
          <p:cNvPr id="7987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8C6E4A2-8FC0-441D-A6AE-63415DA8AF7F}" type="slidenum">
              <a:rPr lang="en-US" altLang="bg-BG"/>
              <a:pPr/>
              <a:t>‹#›</a:t>
            </a:fld>
            <a:endParaRPr lang="en-US" alt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Редакт. стил загл. образец</a:t>
            </a:r>
            <a:endParaRPr lang="en-US" altLang="bg-BG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altLang="bg-BG" smtClean="0"/>
              <a:t>Второ ниво</a:t>
            </a:r>
          </a:p>
          <a:p>
            <a:pPr lvl="2"/>
            <a:r>
              <a:rPr lang="bg-BG" altLang="bg-BG" smtClean="0"/>
              <a:t>Трето ниво</a:t>
            </a:r>
          </a:p>
          <a:p>
            <a:pPr lvl="3"/>
            <a:r>
              <a:rPr lang="bg-BG" altLang="bg-BG" smtClean="0"/>
              <a:t>Четвърто ниво</a:t>
            </a:r>
          </a:p>
          <a:p>
            <a:pPr lvl="4"/>
            <a:r>
              <a:rPr lang="bg-BG" altLang="bg-BG" smtClean="0"/>
              <a:t>Пето ниво</a:t>
            </a:r>
            <a:endParaRPr lang="en-US" altLang="bg-BG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/>
    </p:bld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5613" y="274638"/>
            <a:ext cx="822642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Редакт. стил загл. образец</a:t>
            </a:r>
            <a:endParaRPr lang="en-US" altLang="bg-BG" smtClean="0"/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5613" y="1600200"/>
            <a:ext cx="822642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altLang="bg-BG" smtClean="0"/>
              <a:t>Второ ниво</a:t>
            </a:r>
          </a:p>
          <a:p>
            <a:pPr lvl="2"/>
            <a:r>
              <a:rPr lang="bg-BG" altLang="bg-BG" smtClean="0"/>
              <a:t>Трето ниво</a:t>
            </a:r>
          </a:p>
          <a:p>
            <a:pPr lvl="3"/>
            <a:r>
              <a:rPr lang="bg-BG" altLang="bg-BG" smtClean="0"/>
              <a:t>Четвърто ниво</a:t>
            </a:r>
          </a:p>
          <a:p>
            <a:pPr lvl="4"/>
            <a:r>
              <a:rPr lang="bg-BG" altLang="bg-BG" smtClean="0"/>
              <a:t>Пето ниво</a:t>
            </a:r>
            <a:endParaRPr lang="en-US" altLang="bg-BG" smtClean="0"/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bg-BG"/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bg-BG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517BDBB-E97D-49AA-9AB3-3D45BE5E94D5}" type="slidenum">
              <a:rPr lang="en-US" altLang="bg-BG"/>
              <a:pPr/>
              <a:t>‹#›</a:t>
            </a:fld>
            <a:endParaRPr lang="en-US" altLang="bg-BG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80" r:id="rId1"/>
    <p:sldLayoutId id="2147483881" r:id="rId2"/>
    <p:sldLayoutId id="2147483882" r:id="rId3"/>
    <p:sldLayoutId id="2147483883" r:id="rId4"/>
    <p:sldLayoutId id="2147483884" r:id="rId5"/>
    <p:sldLayoutId id="2147483885" r:id="rId6"/>
    <p:sldLayoutId id="2147483886" r:id="rId7"/>
    <p:sldLayoutId id="2147483887" r:id="rId8"/>
    <p:sldLayoutId id="2147483888" r:id="rId9"/>
    <p:sldLayoutId id="2147483889" r:id="rId10"/>
    <p:sldLayoutId id="214748389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Редакт. стил загл. образец</a:t>
            </a:r>
            <a:endParaRPr lang="en-US" altLang="bg-BG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altLang="bg-BG" smtClean="0"/>
              <a:t>Второ ниво</a:t>
            </a:r>
          </a:p>
          <a:p>
            <a:pPr lvl="2"/>
            <a:r>
              <a:rPr lang="bg-BG" altLang="bg-BG" smtClean="0"/>
              <a:t>Трето ниво</a:t>
            </a:r>
          </a:p>
          <a:p>
            <a:pPr lvl="3"/>
            <a:r>
              <a:rPr lang="bg-BG" altLang="bg-BG" smtClean="0"/>
              <a:t>Четвърто ниво</a:t>
            </a:r>
          </a:p>
          <a:p>
            <a:pPr lvl="4"/>
            <a:r>
              <a:rPr lang="bg-BG" altLang="bg-BG" smtClean="0"/>
              <a:t>Пето ниво</a:t>
            </a:r>
            <a:endParaRPr lang="en-US" altLang="bg-BG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92" r:id="rId1"/>
    <p:sldLayoutId id="2147483893" r:id="rId2"/>
    <p:sldLayoutId id="2147483894" r:id="rId3"/>
    <p:sldLayoutId id="2147483895" r:id="rId4"/>
    <p:sldLayoutId id="2147483896" r:id="rId5"/>
    <p:sldLayoutId id="2147483897" r:id="rId6"/>
    <p:sldLayoutId id="2147483898" r:id="rId7"/>
    <p:sldLayoutId id="2147483899" r:id="rId8"/>
    <p:sldLayoutId id="2147483900" r:id="rId9"/>
    <p:sldLayoutId id="2147483901" r:id="rId10"/>
    <p:sldLayoutId id="2147483902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/>
    </p:bld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5613" y="274638"/>
            <a:ext cx="822642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Редакт. стил загл. образец</a:t>
            </a:r>
            <a:endParaRPr lang="en-US" altLang="bg-BG" smtClean="0"/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5613" y="1600200"/>
            <a:ext cx="822642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altLang="bg-BG" smtClean="0"/>
              <a:t>Второ ниво</a:t>
            </a:r>
          </a:p>
          <a:p>
            <a:pPr lvl="2"/>
            <a:r>
              <a:rPr lang="bg-BG" altLang="bg-BG" smtClean="0"/>
              <a:t>Трето ниво</a:t>
            </a:r>
          </a:p>
          <a:p>
            <a:pPr lvl="3"/>
            <a:r>
              <a:rPr lang="bg-BG" altLang="bg-BG" smtClean="0"/>
              <a:t>Четвърто ниво</a:t>
            </a:r>
          </a:p>
          <a:p>
            <a:pPr lvl="4"/>
            <a:r>
              <a:rPr lang="bg-BG" altLang="bg-BG" smtClean="0"/>
              <a:t>Пето ниво</a:t>
            </a:r>
            <a:endParaRPr lang="en-US" altLang="bg-BG" smtClean="0"/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bg-BG"/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bg-BG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320E58F-2212-4640-9412-1AFE13E02D0A}" type="slidenum">
              <a:rPr lang="en-US" altLang="bg-BG"/>
              <a:pPr/>
              <a:t>‹#›</a:t>
            </a:fld>
            <a:endParaRPr lang="en-US" altLang="bg-BG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04" r:id="rId1"/>
    <p:sldLayoutId id="2147483905" r:id="rId2"/>
    <p:sldLayoutId id="2147483906" r:id="rId3"/>
    <p:sldLayoutId id="2147483907" r:id="rId4"/>
    <p:sldLayoutId id="2147483908" r:id="rId5"/>
    <p:sldLayoutId id="2147483909" r:id="rId6"/>
    <p:sldLayoutId id="2147483910" r:id="rId7"/>
    <p:sldLayoutId id="2147483911" r:id="rId8"/>
    <p:sldLayoutId id="2147483912" r:id="rId9"/>
    <p:sldLayoutId id="2147483913" r:id="rId10"/>
    <p:sldLayoutId id="2147483914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274638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Редакт. стил загл. образец</a:t>
            </a:r>
            <a:endParaRPr lang="en-US" altLang="bg-BG" smtClean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95400" y="1600200"/>
            <a:ext cx="77724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altLang="bg-BG" smtClean="0"/>
              <a:t>Второ ниво</a:t>
            </a:r>
          </a:p>
          <a:p>
            <a:pPr lvl="2"/>
            <a:r>
              <a:rPr lang="bg-BG" altLang="bg-BG" smtClean="0"/>
              <a:t>Трето ниво</a:t>
            </a:r>
          </a:p>
          <a:p>
            <a:pPr lvl="3"/>
            <a:r>
              <a:rPr lang="bg-BG" altLang="bg-BG" smtClean="0"/>
              <a:t>Четвърто ниво</a:t>
            </a:r>
          </a:p>
          <a:p>
            <a:pPr lvl="4"/>
            <a:r>
              <a:rPr lang="bg-BG" altLang="bg-BG" smtClean="0"/>
              <a:t>Пето ниво</a:t>
            </a:r>
            <a:endParaRPr lang="en-US" altLang="bg-BG" smtClean="0"/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34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16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0" grpId="0"/>
      <p:bldP spid="63491" grpId="0" build="p"/>
    </p:bld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274638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Редакт. стил загл. образец</a:t>
            </a:r>
            <a:endParaRPr lang="en-US" altLang="bg-BG" smtClean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95400" y="1600200"/>
            <a:ext cx="77724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altLang="bg-BG" smtClean="0"/>
              <a:t>Второ ниво</a:t>
            </a:r>
          </a:p>
          <a:p>
            <a:pPr lvl="2"/>
            <a:r>
              <a:rPr lang="bg-BG" altLang="bg-BG" smtClean="0"/>
              <a:t>Трето ниво</a:t>
            </a:r>
          </a:p>
          <a:p>
            <a:pPr lvl="3"/>
            <a:r>
              <a:rPr lang="bg-BG" altLang="bg-BG" smtClean="0"/>
              <a:t>Четвърто ниво</a:t>
            </a:r>
          </a:p>
          <a:p>
            <a:pPr lvl="4"/>
            <a:r>
              <a:rPr lang="bg-BG" altLang="bg-BG" smtClean="0"/>
              <a:t>Пето ниво</a:t>
            </a:r>
            <a:endParaRPr lang="en-US" altLang="bg-BG" smtClean="0"/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34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28" r:id="rId1"/>
    <p:sldLayoutId id="2147483929" r:id="rId2"/>
    <p:sldLayoutId id="2147483930" r:id="rId3"/>
    <p:sldLayoutId id="2147483931" r:id="rId4"/>
    <p:sldLayoutId id="2147483932" r:id="rId5"/>
    <p:sldLayoutId id="2147483933" r:id="rId6"/>
    <p:sldLayoutId id="2147483934" r:id="rId7"/>
    <p:sldLayoutId id="2147483935" r:id="rId8"/>
    <p:sldLayoutId id="2147483936" r:id="rId9"/>
    <p:sldLayoutId id="2147483937" r:id="rId10"/>
    <p:sldLayoutId id="2147483938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0" grpId="0"/>
      <p:bldP spid="63491" grpId="0" build="p"/>
    </p:bld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Редакт. стил загл. образец</a:t>
            </a:r>
            <a:endParaRPr lang="en-US" altLang="bg-BG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altLang="bg-BG" smtClean="0"/>
              <a:t>Второ ниво</a:t>
            </a:r>
          </a:p>
          <a:p>
            <a:pPr lvl="2"/>
            <a:r>
              <a:rPr lang="bg-BG" altLang="bg-BG" smtClean="0"/>
              <a:t>Трето ниво</a:t>
            </a:r>
          </a:p>
          <a:p>
            <a:pPr lvl="3"/>
            <a:r>
              <a:rPr lang="bg-BG" altLang="bg-BG" smtClean="0"/>
              <a:t>Четвърто ниво</a:t>
            </a:r>
          </a:p>
          <a:p>
            <a:pPr lvl="4"/>
            <a:r>
              <a:rPr lang="bg-BG" altLang="bg-BG" smtClean="0"/>
              <a:t>Пето ниво</a:t>
            </a:r>
            <a:endParaRPr lang="en-US" altLang="bg-BG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40" r:id="rId1"/>
    <p:sldLayoutId id="2147483941" r:id="rId2"/>
    <p:sldLayoutId id="2147483942" r:id="rId3"/>
    <p:sldLayoutId id="2147483943" r:id="rId4"/>
    <p:sldLayoutId id="2147483944" r:id="rId5"/>
    <p:sldLayoutId id="2147483945" r:id="rId6"/>
    <p:sldLayoutId id="2147483946" r:id="rId7"/>
    <p:sldLayoutId id="2147483947" r:id="rId8"/>
    <p:sldLayoutId id="2147483948" r:id="rId9"/>
    <p:sldLayoutId id="2147483949" r:id="rId10"/>
    <p:sldLayoutId id="2147483950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/>
    </p:bld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5613" y="274638"/>
            <a:ext cx="822642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Редакт. стил загл. образец</a:t>
            </a:r>
            <a:endParaRPr lang="en-US" altLang="bg-BG" smtClean="0"/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5613" y="1600200"/>
            <a:ext cx="822642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altLang="bg-BG" smtClean="0"/>
              <a:t>Второ ниво</a:t>
            </a:r>
          </a:p>
          <a:p>
            <a:pPr lvl="2"/>
            <a:r>
              <a:rPr lang="bg-BG" altLang="bg-BG" smtClean="0"/>
              <a:t>Трето ниво</a:t>
            </a:r>
          </a:p>
          <a:p>
            <a:pPr lvl="3"/>
            <a:r>
              <a:rPr lang="bg-BG" altLang="bg-BG" smtClean="0"/>
              <a:t>Четвърто ниво</a:t>
            </a:r>
          </a:p>
          <a:p>
            <a:pPr lvl="4"/>
            <a:r>
              <a:rPr lang="bg-BG" altLang="bg-BG" smtClean="0"/>
              <a:t>Пето ниво</a:t>
            </a:r>
            <a:endParaRPr lang="en-US" altLang="bg-BG" smtClean="0"/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bg-BG"/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bg-BG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AE846A0-5D69-43F6-A0AC-40CF21824633}" type="slidenum">
              <a:rPr lang="en-US" altLang="bg-BG"/>
              <a:pPr/>
              <a:t>‹#›</a:t>
            </a:fld>
            <a:endParaRPr lang="en-US" altLang="bg-BG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52" r:id="rId1"/>
    <p:sldLayoutId id="2147483953" r:id="rId2"/>
    <p:sldLayoutId id="2147483954" r:id="rId3"/>
    <p:sldLayoutId id="2147483955" r:id="rId4"/>
    <p:sldLayoutId id="2147483956" r:id="rId5"/>
    <p:sldLayoutId id="2147483957" r:id="rId6"/>
    <p:sldLayoutId id="2147483958" r:id="rId7"/>
    <p:sldLayoutId id="2147483959" r:id="rId8"/>
    <p:sldLayoutId id="2147483960" r:id="rId9"/>
    <p:sldLayoutId id="2147483961" r:id="rId10"/>
    <p:sldLayoutId id="2147483962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Редакт. стил загл. образец</a:t>
            </a:r>
            <a:endParaRPr lang="en-US" altLang="bg-BG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altLang="bg-BG" smtClean="0"/>
              <a:t>Второ ниво</a:t>
            </a:r>
          </a:p>
          <a:p>
            <a:pPr lvl="2"/>
            <a:r>
              <a:rPr lang="bg-BG" altLang="bg-BG" smtClean="0"/>
              <a:t>Трето ниво</a:t>
            </a:r>
          </a:p>
          <a:p>
            <a:pPr lvl="3"/>
            <a:r>
              <a:rPr lang="bg-BG" altLang="bg-BG" smtClean="0"/>
              <a:t>Четвърто ниво</a:t>
            </a:r>
          </a:p>
          <a:p>
            <a:pPr lvl="4"/>
            <a:r>
              <a:rPr lang="bg-BG" altLang="bg-BG" smtClean="0"/>
              <a:t>Пето ниво</a:t>
            </a:r>
            <a:endParaRPr lang="en-US" altLang="bg-BG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64" r:id="rId1"/>
    <p:sldLayoutId id="2147483965" r:id="rId2"/>
    <p:sldLayoutId id="2147483966" r:id="rId3"/>
    <p:sldLayoutId id="2147483967" r:id="rId4"/>
    <p:sldLayoutId id="2147483968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/>
    </p:bld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5613" y="274638"/>
            <a:ext cx="822642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Редакт. стил загл. образец</a:t>
            </a:r>
            <a:endParaRPr lang="en-US" altLang="bg-BG" smtClean="0"/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5613" y="1600200"/>
            <a:ext cx="822642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altLang="bg-BG" smtClean="0"/>
              <a:t>Второ ниво</a:t>
            </a:r>
          </a:p>
          <a:p>
            <a:pPr lvl="2"/>
            <a:r>
              <a:rPr lang="bg-BG" altLang="bg-BG" smtClean="0"/>
              <a:t>Трето ниво</a:t>
            </a:r>
          </a:p>
          <a:p>
            <a:pPr lvl="3"/>
            <a:r>
              <a:rPr lang="bg-BG" altLang="bg-BG" smtClean="0"/>
              <a:t>Четвърто ниво</a:t>
            </a:r>
          </a:p>
          <a:p>
            <a:pPr lvl="4"/>
            <a:r>
              <a:rPr lang="bg-BG" altLang="bg-BG" smtClean="0"/>
              <a:t>Пето ниво</a:t>
            </a:r>
            <a:endParaRPr lang="en-US" altLang="bg-BG" smtClean="0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bg-BG"/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bg-BG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FDEC83D-FCF2-4B0D-8E2B-DE37E69F5EE6}" type="slidenum">
              <a:rPr lang="en-US" altLang="bg-BG"/>
              <a:pPr/>
              <a:t>‹#›</a:t>
            </a:fld>
            <a:endParaRPr lang="en-US" alt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5613" y="274638"/>
            <a:ext cx="822642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Редакт. стил загл. образец</a:t>
            </a:r>
            <a:endParaRPr lang="en-US" altLang="bg-BG" smtClean="0"/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5613" y="1600200"/>
            <a:ext cx="822642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altLang="bg-BG" smtClean="0"/>
              <a:t>Второ ниво</a:t>
            </a:r>
          </a:p>
          <a:p>
            <a:pPr lvl="2"/>
            <a:r>
              <a:rPr lang="bg-BG" altLang="bg-BG" smtClean="0"/>
              <a:t>Трето ниво</a:t>
            </a:r>
          </a:p>
          <a:p>
            <a:pPr lvl="3"/>
            <a:r>
              <a:rPr lang="bg-BG" altLang="bg-BG" smtClean="0"/>
              <a:t>Четвърто ниво</a:t>
            </a:r>
          </a:p>
          <a:p>
            <a:pPr lvl="4"/>
            <a:r>
              <a:rPr lang="bg-BG" altLang="bg-BG" smtClean="0"/>
              <a:t>Пето ниво</a:t>
            </a:r>
            <a:endParaRPr lang="en-US" altLang="bg-BG" smtClean="0"/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bg-BG"/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bg-BG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5B02660-839B-4A15-886B-3B0231DC7ABE}" type="slidenum">
              <a:rPr lang="en-US" altLang="bg-BG"/>
              <a:pPr/>
              <a:t>‹#›</a:t>
            </a:fld>
            <a:endParaRPr lang="en-US" altLang="bg-BG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76" r:id="rId1"/>
    <p:sldLayoutId id="2147483977" r:id="rId2"/>
    <p:sldLayoutId id="2147483978" r:id="rId3"/>
    <p:sldLayoutId id="2147483979" r:id="rId4"/>
    <p:sldLayoutId id="2147483980" r:id="rId5"/>
    <p:sldLayoutId id="2147483981" r:id="rId6"/>
    <p:sldLayoutId id="2147483982" r:id="rId7"/>
    <p:sldLayoutId id="2147483983" r:id="rId8"/>
    <p:sldLayoutId id="2147483984" r:id="rId9"/>
    <p:sldLayoutId id="2147483985" r:id="rId10"/>
    <p:sldLayoutId id="2147483986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Редакт. стил загл. образец</a:t>
            </a:r>
            <a:endParaRPr lang="en-US" altLang="bg-BG" smtClean="0"/>
          </a:p>
        </p:txBody>
      </p:sp>
      <p:sp>
        <p:nvSpPr>
          <p:cNvPr id="166915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altLang="bg-BG" smtClean="0"/>
              <a:t>Второ ниво</a:t>
            </a:r>
          </a:p>
          <a:p>
            <a:pPr lvl="2"/>
            <a:r>
              <a:rPr lang="bg-BG" altLang="bg-BG" smtClean="0"/>
              <a:t>Трето ниво</a:t>
            </a:r>
          </a:p>
          <a:p>
            <a:pPr lvl="3"/>
            <a:r>
              <a:rPr lang="bg-BG" altLang="bg-BG" smtClean="0"/>
              <a:t>Четвърто ниво</a:t>
            </a:r>
          </a:p>
          <a:p>
            <a:pPr lvl="4"/>
            <a:r>
              <a:rPr lang="bg-BG" altLang="bg-BG" smtClean="0"/>
              <a:t>Пето ниво</a:t>
            </a:r>
            <a:endParaRPr lang="en-US" altLang="bg-BG" smtClean="0"/>
          </a:p>
        </p:txBody>
      </p:sp>
      <p:sp>
        <p:nvSpPr>
          <p:cNvPr id="1669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1669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1669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8" r:id="rId1"/>
    <p:sldLayoutId id="2147483989" r:id="rId2"/>
    <p:sldLayoutId id="2147483990" r:id="rId3"/>
    <p:sldLayoutId id="2147483991" r:id="rId4"/>
    <p:sldLayoutId id="2147483992" r:id="rId5"/>
    <p:sldLayoutId id="2147483993" r:id="rId6"/>
    <p:sldLayoutId id="2147483994" r:id="rId7"/>
    <p:sldLayoutId id="2147483995" r:id="rId8"/>
    <p:sldLayoutId id="2147483996" r:id="rId9"/>
    <p:sldLayoutId id="2147483997" r:id="rId10"/>
    <p:sldLayoutId id="2147483998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691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691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6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6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6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6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6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166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6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6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6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6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166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6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6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6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6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166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6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6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6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6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166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6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6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6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6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166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14" grpId="0"/>
      <p:bldP spid="166915" grpId="0" build="p"/>
    </p:bld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defRPr sz="32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defRPr sz="32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defRPr sz="32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defRPr sz="32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defRPr sz="32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defRPr sz="32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defRPr sz="32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defRPr sz="3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10000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100000"/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10000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100000"/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100000"/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100000"/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100000"/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100000"/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100000"/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Редакт. стил загл. образец</a:t>
            </a:r>
            <a:endParaRPr lang="en-US" altLang="bg-BG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altLang="bg-BG" smtClean="0"/>
              <a:t>Второ ниво</a:t>
            </a:r>
          </a:p>
          <a:p>
            <a:pPr lvl="2"/>
            <a:r>
              <a:rPr lang="bg-BG" altLang="bg-BG" smtClean="0"/>
              <a:t>Трето ниво</a:t>
            </a:r>
          </a:p>
          <a:p>
            <a:pPr lvl="3"/>
            <a:r>
              <a:rPr lang="bg-BG" altLang="bg-BG" smtClean="0"/>
              <a:t>Четвърто ниво</a:t>
            </a:r>
          </a:p>
          <a:p>
            <a:pPr lvl="4"/>
            <a:r>
              <a:rPr lang="bg-BG" altLang="bg-BG" smtClean="0"/>
              <a:t>Пето ниво</a:t>
            </a:r>
            <a:endParaRPr lang="en-US" altLang="bg-BG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Clr>
                <a:schemeClr val="tx1"/>
              </a:buClr>
              <a:defRPr sz="1400"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Clr>
                <a:schemeClr val="tx1"/>
              </a:buClr>
              <a:defRPr sz="1400"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Clr>
                <a:schemeClr val="tx1"/>
              </a:buClr>
              <a:defRPr sz="1400"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0" r:id="rId1"/>
    <p:sldLayoutId id="2147484001" r:id="rId2"/>
    <p:sldLayoutId id="2147484002" r:id="rId3"/>
    <p:sldLayoutId id="2147484003" r:id="rId4"/>
    <p:sldLayoutId id="2147484004" r:id="rId5"/>
    <p:sldLayoutId id="2147484005" r:id="rId6"/>
    <p:sldLayoutId id="2147484006" r:id="rId7"/>
    <p:sldLayoutId id="2147484007" r:id="rId8"/>
    <p:sldLayoutId id="2147484008" r:id="rId9"/>
    <p:sldLayoutId id="2147484009" r:id="rId10"/>
    <p:sldLayoutId id="2147484010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/>
    </p:bld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5613" y="274638"/>
            <a:ext cx="822642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Редакт. стил загл. образец</a:t>
            </a:r>
            <a:endParaRPr lang="en-US" altLang="bg-BG" smtClean="0"/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5613" y="1600200"/>
            <a:ext cx="822642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altLang="bg-BG" smtClean="0"/>
              <a:t>Второ ниво</a:t>
            </a:r>
          </a:p>
          <a:p>
            <a:pPr lvl="2"/>
            <a:r>
              <a:rPr lang="bg-BG" altLang="bg-BG" smtClean="0"/>
              <a:t>Трето ниво</a:t>
            </a:r>
          </a:p>
          <a:p>
            <a:pPr lvl="3"/>
            <a:r>
              <a:rPr lang="bg-BG" altLang="bg-BG" smtClean="0"/>
              <a:t>Четвърто ниво</a:t>
            </a:r>
          </a:p>
          <a:p>
            <a:pPr lvl="4"/>
            <a:r>
              <a:rPr lang="bg-BG" altLang="bg-BG" smtClean="0"/>
              <a:t>Пето ниво</a:t>
            </a:r>
            <a:endParaRPr lang="en-US" altLang="bg-BG" smtClean="0"/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Clr>
                <a:schemeClr val="tx1"/>
              </a:buClr>
              <a:defRPr sz="1400"/>
            </a:lvl1pPr>
          </a:lstStyle>
          <a:p>
            <a:endParaRPr lang="en-US" altLang="bg-BG"/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Clr>
                <a:schemeClr val="tx1"/>
              </a:buClr>
              <a:defRPr sz="1400"/>
            </a:lvl1pPr>
          </a:lstStyle>
          <a:p>
            <a:endParaRPr lang="en-US" altLang="bg-BG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Clr>
                <a:schemeClr val="tx1"/>
              </a:buClr>
              <a:defRPr sz="1400"/>
            </a:lvl1pPr>
          </a:lstStyle>
          <a:p>
            <a:fld id="{AC65827F-FA2F-4387-8D9C-BD0B0CF9653E}" type="slidenum">
              <a:rPr lang="en-US" altLang="bg-BG"/>
              <a:pPr/>
              <a:t>‹#›</a:t>
            </a:fld>
            <a:endParaRPr lang="en-US" alt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2" r:id="rId1"/>
    <p:sldLayoutId id="2147484013" r:id="rId2"/>
    <p:sldLayoutId id="2147484014" r:id="rId3"/>
    <p:sldLayoutId id="2147484015" r:id="rId4"/>
    <p:sldLayoutId id="2147484016" r:id="rId5"/>
    <p:sldLayoutId id="2147484017" r:id="rId6"/>
    <p:sldLayoutId id="2147484018" r:id="rId7"/>
    <p:sldLayoutId id="2147484019" r:id="rId8"/>
    <p:sldLayoutId id="2147484020" r:id="rId9"/>
    <p:sldLayoutId id="2147484021" r:id="rId10"/>
    <p:sldLayoutId id="2147484022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Редакт. стил загл. образец</a:t>
            </a:r>
            <a:endParaRPr lang="en-US" altLang="bg-BG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altLang="bg-BG" smtClean="0"/>
              <a:t>Второ ниво</a:t>
            </a:r>
          </a:p>
          <a:p>
            <a:pPr lvl="2"/>
            <a:r>
              <a:rPr lang="bg-BG" altLang="bg-BG" smtClean="0"/>
              <a:t>Трето ниво</a:t>
            </a:r>
          </a:p>
          <a:p>
            <a:pPr lvl="3"/>
            <a:r>
              <a:rPr lang="bg-BG" altLang="bg-BG" smtClean="0"/>
              <a:t>Четвърто ниво</a:t>
            </a:r>
          </a:p>
          <a:p>
            <a:pPr lvl="4"/>
            <a:r>
              <a:rPr lang="bg-BG" altLang="bg-BG" smtClean="0"/>
              <a:t>Пето ниво</a:t>
            </a:r>
            <a:endParaRPr lang="en-US" altLang="bg-BG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4" r:id="rId1"/>
    <p:sldLayoutId id="2147484025" r:id="rId2"/>
    <p:sldLayoutId id="2147484026" r:id="rId3"/>
    <p:sldLayoutId id="2147484027" r:id="rId4"/>
    <p:sldLayoutId id="2147484028" r:id="rId5"/>
    <p:sldLayoutId id="2147484029" r:id="rId6"/>
    <p:sldLayoutId id="2147484030" r:id="rId7"/>
    <p:sldLayoutId id="2147484031" r:id="rId8"/>
    <p:sldLayoutId id="2147484032" r:id="rId9"/>
    <p:sldLayoutId id="2147484033" r:id="rId10"/>
    <p:sldLayoutId id="2147484034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/>
    </p:bld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5613" y="274638"/>
            <a:ext cx="822642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Редакт. стил загл. образец</a:t>
            </a:r>
            <a:endParaRPr lang="en-US" altLang="bg-BG" smtClean="0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5613" y="1600200"/>
            <a:ext cx="822642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altLang="bg-BG" smtClean="0"/>
              <a:t>Второ ниво</a:t>
            </a:r>
          </a:p>
          <a:p>
            <a:pPr lvl="2"/>
            <a:r>
              <a:rPr lang="bg-BG" altLang="bg-BG" smtClean="0"/>
              <a:t>Трето ниво</a:t>
            </a:r>
          </a:p>
          <a:p>
            <a:pPr lvl="3"/>
            <a:r>
              <a:rPr lang="bg-BG" altLang="bg-BG" smtClean="0"/>
              <a:t>Четвърто ниво</a:t>
            </a:r>
          </a:p>
          <a:p>
            <a:pPr lvl="4"/>
            <a:r>
              <a:rPr lang="bg-BG" altLang="bg-BG" smtClean="0"/>
              <a:t>Пето ниво</a:t>
            </a:r>
            <a:endParaRPr lang="en-US" altLang="bg-BG" smtClean="0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bg-BG"/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bg-BG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B7896F2-E628-46D8-9237-2AB5C7D53EF9}" type="slidenum">
              <a:rPr lang="en-US" altLang="bg-BG"/>
              <a:pPr/>
              <a:t>‹#›</a:t>
            </a:fld>
            <a:endParaRPr lang="en-US" alt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6" r:id="rId1"/>
    <p:sldLayoutId id="2147484037" r:id="rId2"/>
    <p:sldLayoutId id="2147484038" r:id="rId3"/>
    <p:sldLayoutId id="2147484039" r:id="rId4"/>
    <p:sldLayoutId id="2147484040" r:id="rId5"/>
    <p:sldLayoutId id="2147484041" r:id="rId6"/>
    <p:sldLayoutId id="2147484042" r:id="rId7"/>
    <p:sldLayoutId id="2147484043" r:id="rId8"/>
    <p:sldLayoutId id="2147484044" r:id="rId9"/>
    <p:sldLayoutId id="2147484045" r:id="rId10"/>
    <p:sldLayoutId id="2147484046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8" r:id="rId1"/>
    <p:sldLayoutId id="2147484049" r:id="rId2"/>
    <p:sldLayoutId id="2147484050" r:id="rId3"/>
    <p:sldLayoutId id="2147484051" r:id="rId4"/>
    <p:sldLayoutId id="2147484052" r:id="rId5"/>
    <p:sldLayoutId id="2147484053" r:id="rId6"/>
    <p:sldLayoutId id="2147484054" r:id="rId7"/>
    <p:sldLayoutId id="2147484055" r:id="rId8"/>
    <p:sldLayoutId id="2147484056" r:id="rId9"/>
    <p:sldLayoutId id="2147484057" r:id="rId10"/>
    <p:sldLayoutId id="2147484058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Редакт. стил загл. образец</a:t>
            </a:r>
            <a:endParaRPr lang="en-US" altLang="bg-BG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altLang="bg-BG" smtClean="0"/>
              <a:t>Второ ниво</a:t>
            </a:r>
          </a:p>
          <a:p>
            <a:pPr lvl="2"/>
            <a:r>
              <a:rPr lang="bg-BG" altLang="bg-BG" smtClean="0"/>
              <a:t>Трето ниво</a:t>
            </a:r>
          </a:p>
          <a:p>
            <a:pPr lvl="3"/>
            <a:r>
              <a:rPr lang="bg-BG" altLang="bg-BG" smtClean="0"/>
              <a:t>Четвърто ниво</a:t>
            </a:r>
          </a:p>
          <a:p>
            <a:pPr lvl="4"/>
            <a:r>
              <a:rPr lang="bg-BG" altLang="bg-BG" smtClean="0"/>
              <a:t>Пето ниво</a:t>
            </a:r>
            <a:endParaRPr lang="en-US" altLang="bg-BG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/>
    </p:bld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5613" y="274638"/>
            <a:ext cx="822642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Редакт. стил загл. образец</a:t>
            </a:r>
            <a:endParaRPr lang="en-US" altLang="bg-BG" smtClean="0"/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5613" y="1600200"/>
            <a:ext cx="822642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altLang="bg-BG" smtClean="0"/>
              <a:t>Второ ниво</a:t>
            </a:r>
          </a:p>
          <a:p>
            <a:pPr lvl="2"/>
            <a:r>
              <a:rPr lang="bg-BG" altLang="bg-BG" smtClean="0"/>
              <a:t>Трето ниво</a:t>
            </a:r>
          </a:p>
          <a:p>
            <a:pPr lvl="3"/>
            <a:r>
              <a:rPr lang="bg-BG" altLang="bg-BG" smtClean="0"/>
              <a:t>Четвърто ниво</a:t>
            </a:r>
          </a:p>
          <a:p>
            <a:pPr lvl="4"/>
            <a:r>
              <a:rPr lang="bg-BG" altLang="bg-BG" smtClean="0"/>
              <a:t>Пето ниво</a:t>
            </a:r>
            <a:endParaRPr lang="en-US" altLang="bg-BG" smtClean="0"/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bg-BG"/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bg-BG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5636ABA-9838-4BBD-832E-E759103AD4AD}" type="slidenum">
              <a:rPr lang="en-US" altLang="bg-BG"/>
              <a:pPr/>
              <a:t>‹#›</a:t>
            </a:fld>
            <a:endParaRPr lang="en-US" alt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Редакт. стил загл. образец</a:t>
            </a:r>
            <a:endParaRPr lang="en-US" altLang="bg-BG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altLang="bg-BG" smtClean="0"/>
              <a:t>Второ ниво</a:t>
            </a:r>
          </a:p>
          <a:p>
            <a:pPr lvl="2"/>
            <a:r>
              <a:rPr lang="bg-BG" altLang="bg-BG" smtClean="0"/>
              <a:t>Трето ниво</a:t>
            </a:r>
          </a:p>
          <a:p>
            <a:pPr lvl="3"/>
            <a:r>
              <a:rPr lang="bg-BG" altLang="bg-BG" smtClean="0"/>
              <a:t>Четвърто ниво</a:t>
            </a:r>
          </a:p>
          <a:p>
            <a:pPr lvl="4"/>
            <a:r>
              <a:rPr lang="bg-BG" altLang="bg-BG" smtClean="0"/>
              <a:t>Пето ниво</a:t>
            </a:r>
            <a:endParaRPr lang="en-US" altLang="bg-BG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06740DA1-AF6C-490A-824E-651A98D4C82C}" type="datetimeFigureOut">
              <a:rPr lang="bg-BG" smtClean="0"/>
              <a:t>25.5.2020 г.</a:t>
            </a:fld>
            <a:endParaRPr lang="bg-BG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bg-BG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AC1A5E5-C2B3-45E3-8378-16441D65E7A1}" type="slidenum">
              <a:rPr lang="bg-BG" smtClean="0"/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/>
    </p:bld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5613" y="274638"/>
            <a:ext cx="822642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Редакт. стил загл. образец</a:t>
            </a:r>
            <a:endParaRPr lang="en-US" altLang="bg-BG" smtClean="0"/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5613" y="1600200"/>
            <a:ext cx="822642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altLang="bg-BG" smtClean="0"/>
              <a:t>Второ ниво</a:t>
            </a:r>
          </a:p>
          <a:p>
            <a:pPr lvl="2"/>
            <a:r>
              <a:rPr lang="bg-BG" altLang="bg-BG" smtClean="0"/>
              <a:t>Трето ниво</a:t>
            </a:r>
          </a:p>
          <a:p>
            <a:pPr lvl="3"/>
            <a:r>
              <a:rPr lang="bg-BG" altLang="bg-BG" smtClean="0"/>
              <a:t>Четвърто ниво</a:t>
            </a:r>
          </a:p>
          <a:p>
            <a:pPr lvl="4"/>
            <a:r>
              <a:rPr lang="bg-BG" altLang="bg-BG" smtClean="0"/>
              <a:t>Пето ниво</a:t>
            </a:r>
            <a:endParaRPr lang="en-US" altLang="bg-BG" smtClean="0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bg-BG"/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bg-BG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FDEC83D-FCF2-4B0D-8E2B-DE37E69F5EE6}" type="slidenum">
              <a:rPr lang="en-US" altLang="bg-BG"/>
              <a:pPr/>
              <a:t>‹#›</a:t>
            </a:fld>
            <a:endParaRPr lang="en-US" alt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Редакт. стил загл. образец</a:t>
            </a:r>
            <a:endParaRPr lang="en-US" altLang="bg-BG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altLang="bg-BG" smtClean="0"/>
              <a:t>Второ ниво</a:t>
            </a:r>
          </a:p>
          <a:p>
            <a:pPr lvl="2"/>
            <a:r>
              <a:rPr lang="bg-BG" altLang="bg-BG" smtClean="0"/>
              <a:t>Трето ниво</a:t>
            </a:r>
          </a:p>
          <a:p>
            <a:pPr lvl="3"/>
            <a:r>
              <a:rPr lang="bg-BG" altLang="bg-BG" smtClean="0"/>
              <a:t>Четвърто ниво</a:t>
            </a:r>
          </a:p>
          <a:p>
            <a:pPr lvl="4"/>
            <a:r>
              <a:rPr lang="bg-BG" altLang="bg-BG" smtClean="0"/>
              <a:t>Пето ниво</a:t>
            </a:r>
            <a:endParaRPr lang="en-US" altLang="bg-BG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/>
    </p:bld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g-BG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5613" y="274638"/>
            <a:ext cx="822642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Редакт. стил загл. образец</a:t>
            </a:r>
            <a:endParaRPr lang="en-US" altLang="bg-BG" smtClean="0"/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5613" y="1600200"/>
            <a:ext cx="822642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altLang="bg-BG" smtClean="0"/>
              <a:t>Второ ниво</a:t>
            </a:r>
          </a:p>
          <a:p>
            <a:pPr lvl="2"/>
            <a:r>
              <a:rPr lang="bg-BG" altLang="bg-BG" smtClean="0"/>
              <a:t>Трето ниво</a:t>
            </a:r>
          </a:p>
          <a:p>
            <a:pPr lvl="3"/>
            <a:r>
              <a:rPr lang="bg-BG" altLang="bg-BG" smtClean="0"/>
              <a:t>Четвърто ниво</a:t>
            </a:r>
          </a:p>
          <a:p>
            <a:pPr lvl="4"/>
            <a:r>
              <a:rPr lang="bg-BG" altLang="bg-BG" smtClean="0"/>
              <a:t>Пето ниво</a:t>
            </a:r>
            <a:endParaRPr lang="en-US" altLang="bg-BG" smtClean="0"/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bg-BG"/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bg-BG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5636ABA-9838-4BBD-832E-E759103AD4AD}" type="slidenum">
              <a:rPr lang="en-US" altLang="bg-BG"/>
              <a:pPr/>
              <a:t>‹#›</a:t>
            </a:fld>
            <a:endParaRPr lang="en-US" alt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Редакт. стил загл. образец</a:t>
            </a:r>
            <a:endParaRPr lang="en-US" altLang="bg-BG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altLang="bg-BG" smtClean="0"/>
              <a:t>Второ ниво</a:t>
            </a:r>
          </a:p>
          <a:p>
            <a:pPr lvl="2"/>
            <a:r>
              <a:rPr lang="bg-BG" altLang="bg-BG" smtClean="0"/>
              <a:t>Трето ниво</a:t>
            </a:r>
          </a:p>
          <a:p>
            <a:pPr lvl="3"/>
            <a:r>
              <a:rPr lang="bg-BG" altLang="bg-BG" smtClean="0"/>
              <a:t>Четвърто ниво</a:t>
            </a:r>
          </a:p>
          <a:p>
            <a:pPr lvl="4"/>
            <a:r>
              <a:rPr lang="bg-BG" altLang="bg-BG" smtClean="0"/>
              <a:t>Пето ниво</a:t>
            </a:r>
            <a:endParaRPr lang="en-US" altLang="bg-BG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4F10140D-CF57-4641-A495-65D71746B698}" type="datetimeFigureOut">
              <a:rPr lang="bg-BG" smtClean="0"/>
              <a:pPr>
                <a:defRPr/>
              </a:pPr>
              <a:t>25.5.2020 г.</a:t>
            </a:fld>
            <a:endParaRPr lang="bg-BG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A713AD0B-BE40-41EC-9B65-5FEA8BCC6A06}" type="slidenum">
              <a:rPr lang="bg-BG" smtClean="0"/>
              <a:pPr>
                <a:defRPr/>
              </a:pPr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/>
    </p:bld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1026" name="Picture 2" descr="C:\Users\user\Desktop\100761930_1183996698642755_8243791637038235648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58671"/>
            <a:ext cx="8280920" cy="5922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6963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2050" name="Picture 2" descr="C:\Users\user\Desktop\101081134_1183996741976084_5847739612935487488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80920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0720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3074" name="Picture 2" descr="C:\Users\user\Desktop\99360956_1183996775309414_3813187658922852352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08912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5028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4098" name="Picture 2" descr="C:\Users\user\Desktop\99375527_1183996815309410_9113780405789523968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8280920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6592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5122" name="Picture 2" descr="C:\Users\user\Desktop\100588229_1183996841976074_2079838273865252864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4936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6146" name="Picture 2" descr="C:\Users\user\Desktop\100048160_1183996868642738_211423454522507264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8352928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852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7170" name="Picture 2" descr="C:\Users\user\Desktop\99395744_1183996898642735_3235280103936098304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352927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2183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8194" name="Picture 2" descr="C:\Users\user\Desktop\100091599_1183996928642732_6708367401680896000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65" y="260648"/>
            <a:ext cx="8424936" cy="6264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279918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itl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ext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itl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ext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itl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ext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it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ext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itl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ext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itl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ext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itl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ext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itl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itl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ext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itl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ext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itl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ext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itl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ext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it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ext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ext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itl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ext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itl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ext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itl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ext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itl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itl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ext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itl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ext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itl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ext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itl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ext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ext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itl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ext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itl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ext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itl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ext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itl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itl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ext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itl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ext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itl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ext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it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ext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ext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itl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ext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itl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ext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itl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ext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itl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ext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itl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ext"/>
</p:tagLst>
</file>

<file path=ppt/theme/theme1.xml><?xml version="1.0" encoding="utf-8"?>
<a:theme xmlns:a="http://schemas.openxmlformats.org/drawingml/2006/main" name="Тема18">
  <a:themeElements>
    <a:clrScheme name="Default Design 3">
      <a:dk1>
        <a:srgbClr val="000000"/>
      </a:dk1>
      <a:lt1>
        <a:srgbClr val="FFF0F5"/>
      </a:lt1>
      <a:dk2>
        <a:srgbClr val="000000"/>
      </a:dk2>
      <a:lt2>
        <a:srgbClr val="A3A3A3"/>
      </a:lt2>
      <a:accent1>
        <a:srgbClr val="CC6688"/>
      </a:accent1>
      <a:accent2>
        <a:srgbClr val="9DAD39"/>
      </a:accent2>
      <a:accent3>
        <a:srgbClr val="FFF6F9"/>
      </a:accent3>
      <a:accent4>
        <a:srgbClr val="000000"/>
      </a:accent4>
      <a:accent5>
        <a:srgbClr val="E2B8C3"/>
      </a:accent5>
      <a:accent6>
        <a:srgbClr val="8E9C33"/>
      </a:accent6>
      <a:hlink>
        <a:srgbClr val="669CCC"/>
      </a:hlink>
      <a:folHlink>
        <a:srgbClr val="40C0B7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0F5"/>
        </a:lt1>
        <a:dk2>
          <a:srgbClr val="000000"/>
        </a:dk2>
        <a:lt2>
          <a:srgbClr val="A3A3A3"/>
        </a:lt2>
        <a:accent1>
          <a:srgbClr val="FFBDD3"/>
        </a:accent1>
        <a:accent2>
          <a:srgbClr val="E698C4"/>
        </a:accent2>
        <a:accent3>
          <a:srgbClr val="FFF6F9"/>
        </a:accent3>
        <a:accent4>
          <a:srgbClr val="000000"/>
        </a:accent4>
        <a:accent5>
          <a:srgbClr val="FFDBE6"/>
        </a:accent5>
        <a:accent6>
          <a:srgbClr val="D089B1"/>
        </a:accent6>
        <a:hlink>
          <a:srgbClr val="CC6688"/>
        </a:hlink>
        <a:folHlink>
          <a:srgbClr val="DE63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0F5"/>
        </a:lt1>
        <a:dk2>
          <a:srgbClr val="000000"/>
        </a:dk2>
        <a:lt2>
          <a:srgbClr val="A3A3A3"/>
        </a:lt2>
        <a:accent1>
          <a:srgbClr val="EBACC0"/>
        </a:accent1>
        <a:accent2>
          <a:srgbClr val="EAA185"/>
        </a:accent2>
        <a:accent3>
          <a:srgbClr val="FFF6F9"/>
        </a:accent3>
        <a:accent4>
          <a:srgbClr val="000000"/>
        </a:accent4>
        <a:accent5>
          <a:srgbClr val="F3D2DC"/>
        </a:accent5>
        <a:accent6>
          <a:srgbClr val="D49178"/>
        </a:accent6>
        <a:hlink>
          <a:srgbClr val="C57BD1"/>
        </a:hlink>
        <a:folHlink>
          <a:srgbClr val="E5B1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0F5"/>
        </a:lt1>
        <a:dk2>
          <a:srgbClr val="000000"/>
        </a:dk2>
        <a:lt2>
          <a:srgbClr val="A3A3A3"/>
        </a:lt2>
        <a:accent1>
          <a:srgbClr val="CC6688"/>
        </a:accent1>
        <a:accent2>
          <a:srgbClr val="9DAD39"/>
        </a:accent2>
        <a:accent3>
          <a:srgbClr val="FFF6F9"/>
        </a:accent3>
        <a:accent4>
          <a:srgbClr val="000000"/>
        </a:accent4>
        <a:accent5>
          <a:srgbClr val="E2B8C3"/>
        </a:accent5>
        <a:accent6>
          <a:srgbClr val="8E9C33"/>
        </a:accent6>
        <a:hlink>
          <a:srgbClr val="669CCC"/>
        </a:hlink>
        <a:folHlink>
          <a:srgbClr val="40C0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0F5"/>
        </a:lt1>
        <a:dk2>
          <a:srgbClr val="000000"/>
        </a:dk2>
        <a:lt2>
          <a:srgbClr val="A3A3A3"/>
        </a:lt2>
        <a:accent1>
          <a:srgbClr val="C6A753"/>
        </a:accent1>
        <a:accent2>
          <a:srgbClr val="9FC653"/>
        </a:accent2>
        <a:accent3>
          <a:srgbClr val="FFF6F9"/>
        </a:accent3>
        <a:accent4>
          <a:srgbClr val="000000"/>
        </a:accent4>
        <a:accent5>
          <a:srgbClr val="DFD0B3"/>
        </a:accent5>
        <a:accent6>
          <a:srgbClr val="90B34A"/>
        </a:accent6>
        <a:hlink>
          <a:srgbClr val="CC6688"/>
        </a:hlink>
        <a:folHlink>
          <a:srgbClr val="6674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BDD3"/>
        </a:accent1>
        <a:accent2>
          <a:srgbClr val="E698C4"/>
        </a:accent2>
        <a:accent3>
          <a:srgbClr val="FFFFFF"/>
        </a:accent3>
        <a:accent4>
          <a:srgbClr val="000000"/>
        </a:accent4>
        <a:accent5>
          <a:srgbClr val="FFDBE6"/>
        </a:accent5>
        <a:accent6>
          <a:srgbClr val="D089B1"/>
        </a:accent6>
        <a:hlink>
          <a:srgbClr val="CC6688"/>
        </a:hlink>
        <a:folHlink>
          <a:srgbClr val="DE63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EBACC0"/>
        </a:accent1>
        <a:accent2>
          <a:srgbClr val="EAA185"/>
        </a:accent2>
        <a:accent3>
          <a:srgbClr val="FFFFFF"/>
        </a:accent3>
        <a:accent4>
          <a:srgbClr val="000000"/>
        </a:accent4>
        <a:accent5>
          <a:srgbClr val="F3D2DC"/>
        </a:accent5>
        <a:accent6>
          <a:srgbClr val="D49178"/>
        </a:accent6>
        <a:hlink>
          <a:srgbClr val="C57BD1"/>
        </a:hlink>
        <a:folHlink>
          <a:srgbClr val="E5B1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C6688"/>
        </a:accent1>
        <a:accent2>
          <a:srgbClr val="9DAD39"/>
        </a:accent2>
        <a:accent3>
          <a:srgbClr val="FFFFFF"/>
        </a:accent3>
        <a:accent4>
          <a:srgbClr val="000000"/>
        </a:accent4>
        <a:accent5>
          <a:srgbClr val="E2B8C3"/>
        </a:accent5>
        <a:accent6>
          <a:srgbClr val="8E9C33"/>
        </a:accent6>
        <a:hlink>
          <a:srgbClr val="669CCC"/>
        </a:hlink>
        <a:folHlink>
          <a:srgbClr val="40C0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6A753"/>
        </a:accent1>
        <a:accent2>
          <a:srgbClr val="9FC653"/>
        </a:accent2>
        <a:accent3>
          <a:srgbClr val="FFFFFF"/>
        </a:accent3>
        <a:accent4>
          <a:srgbClr val="000000"/>
        </a:accent4>
        <a:accent5>
          <a:srgbClr val="DFD0B3"/>
        </a:accent5>
        <a:accent6>
          <a:srgbClr val="90B34A"/>
        </a:accent6>
        <a:hlink>
          <a:srgbClr val="CC6688"/>
        </a:hlink>
        <a:folHlink>
          <a:srgbClr val="6674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5_Default Design">
  <a:themeElements>
    <a:clrScheme name="1_Default Design 2">
      <a:dk1>
        <a:srgbClr val="000000"/>
      </a:dk1>
      <a:lt1>
        <a:srgbClr val="FACA17"/>
      </a:lt1>
      <a:dk2>
        <a:srgbClr val="000000"/>
      </a:dk2>
      <a:lt2>
        <a:srgbClr val="B2B2B2"/>
      </a:lt2>
      <a:accent1>
        <a:srgbClr val="975A03"/>
      </a:accent1>
      <a:accent2>
        <a:srgbClr val="646303"/>
      </a:accent2>
      <a:accent3>
        <a:srgbClr val="FCE1AB"/>
      </a:accent3>
      <a:accent4>
        <a:srgbClr val="000000"/>
      </a:accent4>
      <a:accent5>
        <a:srgbClr val="C9B5AA"/>
      </a:accent5>
      <a:accent6>
        <a:srgbClr val="5A5902"/>
      </a:accent6>
      <a:hlink>
        <a:srgbClr val="614C00"/>
      </a:hlink>
      <a:folHlink>
        <a:srgbClr val="631C22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ACA17"/>
        </a:lt1>
        <a:dk2>
          <a:srgbClr val="000000"/>
        </a:dk2>
        <a:lt2>
          <a:srgbClr val="B2B2B2"/>
        </a:lt2>
        <a:accent1>
          <a:srgbClr val="7D6203"/>
        </a:accent1>
        <a:accent2>
          <a:srgbClr val="915502"/>
        </a:accent2>
        <a:accent3>
          <a:srgbClr val="FCE1AB"/>
        </a:accent3>
        <a:accent4>
          <a:srgbClr val="000000"/>
        </a:accent4>
        <a:accent5>
          <a:srgbClr val="BFB7AA"/>
        </a:accent5>
        <a:accent6>
          <a:srgbClr val="834C02"/>
        </a:accent6>
        <a:hlink>
          <a:srgbClr val="614D00"/>
        </a:hlink>
        <a:folHlink>
          <a:srgbClr val="804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ACA17"/>
        </a:lt1>
        <a:dk2>
          <a:srgbClr val="000000"/>
        </a:dk2>
        <a:lt2>
          <a:srgbClr val="B2B2B2"/>
        </a:lt2>
        <a:accent1>
          <a:srgbClr val="975A03"/>
        </a:accent1>
        <a:accent2>
          <a:srgbClr val="646303"/>
        </a:accent2>
        <a:accent3>
          <a:srgbClr val="FCE1AB"/>
        </a:accent3>
        <a:accent4>
          <a:srgbClr val="000000"/>
        </a:accent4>
        <a:accent5>
          <a:srgbClr val="C9B5AA"/>
        </a:accent5>
        <a:accent6>
          <a:srgbClr val="5A5902"/>
        </a:accent6>
        <a:hlink>
          <a:srgbClr val="614C00"/>
        </a:hlink>
        <a:folHlink>
          <a:srgbClr val="631C2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ACA17"/>
        </a:lt1>
        <a:dk2>
          <a:srgbClr val="000000"/>
        </a:dk2>
        <a:lt2>
          <a:srgbClr val="B2B2B2"/>
        </a:lt2>
        <a:accent1>
          <a:srgbClr val="7D6202"/>
        </a:accent1>
        <a:accent2>
          <a:srgbClr val="225E08"/>
        </a:accent2>
        <a:accent3>
          <a:srgbClr val="FCE1AB"/>
        </a:accent3>
        <a:accent4>
          <a:srgbClr val="000000"/>
        </a:accent4>
        <a:accent5>
          <a:srgbClr val="BFB7AA"/>
        </a:accent5>
        <a:accent6>
          <a:srgbClr val="1E5406"/>
        </a:accent6>
        <a:hlink>
          <a:srgbClr val="003165"/>
        </a:hlink>
        <a:folHlink>
          <a:srgbClr val="411A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ACA17"/>
        </a:lt1>
        <a:dk2>
          <a:srgbClr val="000000"/>
        </a:dk2>
        <a:lt2>
          <a:srgbClr val="B2B2B2"/>
        </a:lt2>
        <a:accent1>
          <a:srgbClr val="9A333B"/>
        </a:accent1>
        <a:accent2>
          <a:srgbClr val="416B2E"/>
        </a:accent2>
        <a:accent3>
          <a:srgbClr val="FCE1AB"/>
        </a:accent3>
        <a:accent4>
          <a:srgbClr val="000000"/>
        </a:accent4>
        <a:accent5>
          <a:srgbClr val="CAADAF"/>
        </a:accent5>
        <a:accent6>
          <a:srgbClr val="3A6029"/>
        </a:accent6>
        <a:hlink>
          <a:srgbClr val="4F4522"/>
        </a:hlink>
        <a:folHlink>
          <a:srgbClr val="13116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7D6203"/>
        </a:accent1>
        <a:accent2>
          <a:srgbClr val="915502"/>
        </a:accent2>
        <a:accent3>
          <a:srgbClr val="FFFFFF"/>
        </a:accent3>
        <a:accent4>
          <a:srgbClr val="000000"/>
        </a:accent4>
        <a:accent5>
          <a:srgbClr val="BFB7AA"/>
        </a:accent5>
        <a:accent6>
          <a:srgbClr val="834C02"/>
        </a:accent6>
        <a:hlink>
          <a:srgbClr val="614D00"/>
        </a:hlink>
        <a:folHlink>
          <a:srgbClr val="804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975A03"/>
        </a:accent1>
        <a:accent2>
          <a:srgbClr val="646303"/>
        </a:accent2>
        <a:accent3>
          <a:srgbClr val="FFFFFF"/>
        </a:accent3>
        <a:accent4>
          <a:srgbClr val="000000"/>
        </a:accent4>
        <a:accent5>
          <a:srgbClr val="C9B5AA"/>
        </a:accent5>
        <a:accent6>
          <a:srgbClr val="5A5902"/>
        </a:accent6>
        <a:hlink>
          <a:srgbClr val="614C00"/>
        </a:hlink>
        <a:folHlink>
          <a:srgbClr val="631C2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7D6202"/>
        </a:accent1>
        <a:accent2>
          <a:srgbClr val="225E08"/>
        </a:accent2>
        <a:accent3>
          <a:srgbClr val="FFFFFF"/>
        </a:accent3>
        <a:accent4>
          <a:srgbClr val="000000"/>
        </a:accent4>
        <a:accent5>
          <a:srgbClr val="BFB7AA"/>
        </a:accent5>
        <a:accent6>
          <a:srgbClr val="1E5406"/>
        </a:accent6>
        <a:hlink>
          <a:srgbClr val="003165"/>
        </a:hlink>
        <a:folHlink>
          <a:srgbClr val="411A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9A333B"/>
        </a:accent1>
        <a:accent2>
          <a:srgbClr val="416B2E"/>
        </a:accent2>
        <a:accent3>
          <a:srgbClr val="FFFFFF"/>
        </a:accent3>
        <a:accent4>
          <a:srgbClr val="000000"/>
        </a:accent4>
        <a:accent5>
          <a:srgbClr val="CAADAF"/>
        </a:accent5>
        <a:accent6>
          <a:srgbClr val="3A6029"/>
        </a:accent6>
        <a:hlink>
          <a:srgbClr val="4F4522"/>
        </a:hlink>
        <a:folHlink>
          <a:srgbClr val="13116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ind_0300_slide">
  <a:themeElements>
    <a:clrScheme name="Office тема 2">
      <a:dk1>
        <a:srgbClr val="333333"/>
      </a:dk1>
      <a:lt1>
        <a:srgbClr val="FFFFFF"/>
      </a:lt1>
      <a:dk2>
        <a:srgbClr val="336699"/>
      </a:dk2>
      <a:lt2>
        <a:srgbClr val="FFFFFF"/>
      </a:lt2>
      <a:accent1>
        <a:srgbClr val="57D9CE"/>
      </a:accent1>
      <a:accent2>
        <a:srgbClr val="C0BEF7"/>
      </a:accent2>
      <a:accent3>
        <a:srgbClr val="ADB8CA"/>
      </a:accent3>
      <a:accent4>
        <a:srgbClr val="DADADA"/>
      </a:accent4>
      <a:accent5>
        <a:srgbClr val="B4E9E3"/>
      </a:accent5>
      <a:accent6>
        <a:srgbClr val="AEACE0"/>
      </a:accent6>
      <a:hlink>
        <a:srgbClr val="A6D2FF"/>
      </a:hlink>
      <a:folHlink>
        <a:srgbClr val="E1CEF2"/>
      </a:folHlink>
    </a:clrScheme>
    <a:fontScheme name="Office тема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тема 1">
        <a:dk1>
          <a:srgbClr val="333333"/>
        </a:dk1>
        <a:lt1>
          <a:srgbClr val="FFFFFF"/>
        </a:lt1>
        <a:dk2>
          <a:srgbClr val="336699"/>
        </a:dk2>
        <a:lt2>
          <a:srgbClr val="FFFFFF"/>
        </a:lt2>
        <a:accent1>
          <a:srgbClr val="7CBAF7"/>
        </a:accent1>
        <a:accent2>
          <a:srgbClr val="94C6F7"/>
        </a:accent2>
        <a:accent3>
          <a:srgbClr val="ADB8CA"/>
        </a:accent3>
        <a:accent4>
          <a:srgbClr val="DADADA"/>
        </a:accent4>
        <a:accent5>
          <a:srgbClr val="BFD9FA"/>
        </a:accent5>
        <a:accent6>
          <a:srgbClr val="86B3E0"/>
        </a:accent6>
        <a:hlink>
          <a:srgbClr val="A6D2FF"/>
        </a:hlink>
        <a:folHlink>
          <a:srgbClr val="BFD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тема 2">
        <a:dk1>
          <a:srgbClr val="333333"/>
        </a:dk1>
        <a:lt1>
          <a:srgbClr val="FFFFFF"/>
        </a:lt1>
        <a:dk2>
          <a:srgbClr val="336699"/>
        </a:dk2>
        <a:lt2>
          <a:srgbClr val="FFFFFF"/>
        </a:lt2>
        <a:accent1>
          <a:srgbClr val="57D9CE"/>
        </a:accent1>
        <a:accent2>
          <a:srgbClr val="C0BEF7"/>
        </a:accent2>
        <a:accent3>
          <a:srgbClr val="ADB8CA"/>
        </a:accent3>
        <a:accent4>
          <a:srgbClr val="DADADA"/>
        </a:accent4>
        <a:accent5>
          <a:srgbClr val="B4E9E3"/>
        </a:accent5>
        <a:accent6>
          <a:srgbClr val="AEACE0"/>
        </a:accent6>
        <a:hlink>
          <a:srgbClr val="A6D2FF"/>
        </a:hlink>
        <a:folHlink>
          <a:srgbClr val="E1CE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тема 3">
        <a:dk1>
          <a:srgbClr val="333333"/>
        </a:dk1>
        <a:lt1>
          <a:srgbClr val="FFFFFF"/>
        </a:lt1>
        <a:dk2>
          <a:srgbClr val="336699"/>
        </a:dk2>
        <a:lt2>
          <a:srgbClr val="FFFFFF"/>
        </a:lt2>
        <a:accent1>
          <a:srgbClr val="F2B79D"/>
        </a:accent1>
        <a:accent2>
          <a:srgbClr val="94C6F7"/>
        </a:accent2>
        <a:accent3>
          <a:srgbClr val="ADB8CA"/>
        </a:accent3>
        <a:accent4>
          <a:srgbClr val="DADADA"/>
        </a:accent4>
        <a:accent5>
          <a:srgbClr val="F7D8CC"/>
        </a:accent5>
        <a:accent6>
          <a:srgbClr val="86B3E0"/>
        </a:accent6>
        <a:hlink>
          <a:srgbClr val="EBCCE3"/>
        </a:hlink>
        <a:folHlink>
          <a:srgbClr val="EDE0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тема 4">
        <a:dk1>
          <a:srgbClr val="333333"/>
        </a:dk1>
        <a:lt1>
          <a:srgbClr val="FFFFFF"/>
        </a:lt1>
        <a:dk2>
          <a:srgbClr val="336699"/>
        </a:dk2>
        <a:lt2>
          <a:srgbClr val="FFFFFF"/>
        </a:lt2>
        <a:accent1>
          <a:srgbClr val="C9D982"/>
        </a:accent1>
        <a:accent2>
          <a:srgbClr val="F2C791"/>
        </a:accent2>
        <a:accent3>
          <a:srgbClr val="ADB8CA"/>
        </a:accent3>
        <a:accent4>
          <a:srgbClr val="DADADA"/>
        </a:accent4>
        <a:accent5>
          <a:srgbClr val="E1E9C1"/>
        </a:accent5>
        <a:accent6>
          <a:srgbClr val="DBB483"/>
        </a:accent6>
        <a:hlink>
          <a:srgbClr val="F2D3EA"/>
        </a:hlink>
        <a:folHlink>
          <a:srgbClr val="A6D2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тема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7CBAF7"/>
        </a:accent1>
        <a:accent2>
          <a:srgbClr val="94C6F7"/>
        </a:accent2>
        <a:accent3>
          <a:srgbClr val="FFFFFF"/>
        </a:accent3>
        <a:accent4>
          <a:srgbClr val="000000"/>
        </a:accent4>
        <a:accent5>
          <a:srgbClr val="BFD9FA"/>
        </a:accent5>
        <a:accent6>
          <a:srgbClr val="86B3E0"/>
        </a:accent6>
        <a:hlink>
          <a:srgbClr val="A6D2FF"/>
        </a:hlink>
        <a:folHlink>
          <a:srgbClr val="BFD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тема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57D9CE"/>
        </a:accent1>
        <a:accent2>
          <a:srgbClr val="C0BEF7"/>
        </a:accent2>
        <a:accent3>
          <a:srgbClr val="FFFFFF"/>
        </a:accent3>
        <a:accent4>
          <a:srgbClr val="000000"/>
        </a:accent4>
        <a:accent5>
          <a:srgbClr val="B4E9E3"/>
        </a:accent5>
        <a:accent6>
          <a:srgbClr val="AEACE0"/>
        </a:accent6>
        <a:hlink>
          <a:srgbClr val="A6D2FF"/>
        </a:hlink>
        <a:folHlink>
          <a:srgbClr val="E1CEF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тема 7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F2B79D"/>
        </a:accent1>
        <a:accent2>
          <a:srgbClr val="94C6F7"/>
        </a:accent2>
        <a:accent3>
          <a:srgbClr val="FFFFFF"/>
        </a:accent3>
        <a:accent4>
          <a:srgbClr val="000000"/>
        </a:accent4>
        <a:accent5>
          <a:srgbClr val="F7D8CC"/>
        </a:accent5>
        <a:accent6>
          <a:srgbClr val="86B3E0"/>
        </a:accent6>
        <a:hlink>
          <a:srgbClr val="EBCCE3"/>
        </a:hlink>
        <a:folHlink>
          <a:srgbClr val="EDE0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тема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C9D982"/>
        </a:accent1>
        <a:accent2>
          <a:srgbClr val="F2C791"/>
        </a:accent2>
        <a:accent3>
          <a:srgbClr val="FFFFFF"/>
        </a:accent3>
        <a:accent4>
          <a:srgbClr val="000000"/>
        </a:accent4>
        <a:accent5>
          <a:srgbClr val="E1E9C1"/>
        </a:accent5>
        <a:accent6>
          <a:srgbClr val="DBB483"/>
        </a:accent6>
        <a:hlink>
          <a:srgbClr val="F2D3EA"/>
        </a:hlink>
        <a:folHlink>
          <a:srgbClr val="A6D2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6_Default Design">
  <a:themeElements>
    <a:clrScheme name="1_Default Design 2">
      <a:dk1>
        <a:srgbClr val="333333"/>
      </a:dk1>
      <a:lt1>
        <a:srgbClr val="FFFFFF"/>
      </a:lt1>
      <a:dk2>
        <a:srgbClr val="336699"/>
      </a:dk2>
      <a:lt2>
        <a:srgbClr val="FFFFFF"/>
      </a:lt2>
      <a:accent1>
        <a:srgbClr val="57D9CE"/>
      </a:accent1>
      <a:accent2>
        <a:srgbClr val="C0BEF7"/>
      </a:accent2>
      <a:accent3>
        <a:srgbClr val="ADB8CA"/>
      </a:accent3>
      <a:accent4>
        <a:srgbClr val="DADADA"/>
      </a:accent4>
      <a:accent5>
        <a:srgbClr val="B4E9E3"/>
      </a:accent5>
      <a:accent6>
        <a:srgbClr val="AEACE0"/>
      </a:accent6>
      <a:hlink>
        <a:srgbClr val="A6D2FF"/>
      </a:hlink>
      <a:folHlink>
        <a:srgbClr val="E1CEF2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333333"/>
        </a:dk1>
        <a:lt1>
          <a:srgbClr val="FFFFFF"/>
        </a:lt1>
        <a:dk2>
          <a:srgbClr val="336699"/>
        </a:dk2>
        <a:lt2>
          <a:srgbClr val="FFFFFF"/>
        </a:lt2>
        <a:accent1>
          <a:srgbClr val="7CBAF7"/>
        </a:accent1>
        <a:accent2>
          <a:srgbClr val="94C6F7"/>
        </a:accent2>
        <a:accent3>
          <a:srgbClr val="ADB8CA"/>
        </a:accent3>
        <a:accent4>
          <a:srgbClr val="DADADA"/>
        </a:accent4>
        <a:accent5>
          <a:srgbClr val="BFD9FA"/>
        </a:accent5>
        <a:accent6>
          <a:srgbClr val="86B3E0"/>
        </a:accent6>
        <a:hlink>
          <a:srgbClr val="A6D2FF"/>
        </a:hlink>
        <a:folHlink>
          <a:srgbClr val="BFD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333333"/>
        </a:dk1>
        <a:lt1>
          <a:srgbClr val="FFFFFF"/>
        </a:lt1>
        <a:dk2>
          <a:srgbClr val="336699"/>
        </a:dk2>
        <a:lt2>
          <a:srgbClr val="FFFFFF"/>
        </a:lt2>
        <a:accent1>
          <a:srgbClr val="57D9CE"/>
        </a:accent1>
        <a:accent2>
          <a:srgbClr val="C0BEF7"/>
        </a:accent2>
        <a:accent3>
          <a:srgbClr val="ADB8CA"/>
        </a:accent3>
        <a:accent4>
          <a:srgbClr val="DADADA"/>
        </a:accent4>
        <a:accent5>
          <a:srgbClr val="B4E9E3"/>
        </a:accent5>
        <a:accent6>
          <a:srgbClr val="AEACE0"/>
        </a:accent6>
        <a:hlink>
          <a:srgbClr val="A6D2FF"/>
        </a:hlink>
        <a:folHlink>
          <a:srgbClr val="E1CE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333333"/>
        </a:dk1>
        <a:lt1>
          <a:srgbClr val="FFFFFF"/>
        </a:lt1>
        <a:dk2>
          <a:srgbClr val="336699"/>
        </a:dk2>
        <a:lt2>
          <a:srgbClr val="FFFFFF"/>
        </a:lt2>
        <a:accent1>
          <a:srgbClr val="F2B79D"/>
        </a:accent1>
        <a:accent2>
          <a:srgbClr val="94C6F7"/>
        </a:accent2>
        <a:accent3>
          <a:srgbClr val="ADB8CA"/>
        </a:accent3>
        <a:accent4>
          <a:srgbClr val="DADADA"/>
        </a:accent4>
        <a:accent5>
          <a:srgbClr val="F7D8CC"/>
        </a:accent5>
        <a:accent6>
          <a:srgbClr val="86B3E0"/>
        </a:accent6>
        <a:hlink>
          <a:srgbClr val="EBCCE3"/>
        </a:hlink>
        <a:folHlink>
          <a:srgbClr val="EDE0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333333"/>
        </a:dk1>
        <a:lt1>
          <a:srgbClr val="FFFFFF"/>
        </a:lt1>
        <a:dk2>
          <a:srgbClr val="336699"/>
        </a:dk2>
        <a:lt2>
          <a:srgbClr val="FFFFFF"/>
        </a:lt2>
        <a:accent1>
          <a:srgbClr val="C9D982"/>
        </a:accent1>
        <a:accent2>
          <a:srgbClr val="F2C791"/>
        </a:accent2>
        <a:accent3>
          <a:srgbClr val="ADB8CA"/>
        </a:accent3>
        <a:accent4>
          <a:srgbClr val="DADADA"/>
        </a:accent4>
        <a:accent5>
          <a:srgbClr val="E1E9C1"/>
        </a:accent5>
        <a:accent6>
          <a:srgbClr val="DBB483"/>
        </a:accent6>
        <a:hlink>
          <a:srgbClr val="F2D3EA"/>
        </a:hlink>
        <a:folHlink>
          <a:srgbClr val="A6D2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7CBAF7"/>
        </a:accent1>
        <a:accent2>
          <a:srgbClr val="94C6F7"/>
        </a:accent2>
        <a:accent3>
          <a:srgbClr val="FFFFFF"/>
        </a:accent3>
        <a:accent4>
          <a:srgbClr val="000000"/>
        </a:accent4>
        <a:accent5>
          <a:srgbClr val="BFD9FA"/>
        </a:accent5>
        <a:accent6>
          <a:srgbClr val="86B3E0"/>
        </a:accent6>
        <a:hlink>
          <a:srgbClr val="A6D2FF"/>
        </a:hlink>
        <a:folHlink>
          <a:srgbClr val="BFD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57D9CE"/>
        </a:accent1>
        <a:accent2>
          <a:srgbClr val="C0BEF7"/>
        </a:accent2>
        <a:accent3>
          <a:srgbClr val="FFFFFF"/>
        </a:accent3>
        <a:accent4>
          <a:srgbClr val="000000"/>
        </a:accent4>
        <a:accent5>
          <a:srgbClr val="B4E9E3"/>
        </a:accent5>
        <a:accent6>
          <a:srgbClr val="AEACE0"/>
        </a:accent6>
        <a:hlink>
          <a:srgbClr val="A6D2FF"/>
        </a:hlink>
        <a:folHlink>
          <a:srgbClr val="E1CEF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F2B79D"/>
        </a:accent1>
        <a:accent2>
          <a:srgbClr val="94C6F7"/>
        </a:accent2>
        <a:accent3>
          <a:srgbClr val="FFFFFF"/>
        </a:accent3>
        <a:accent4>
          <a:srgbClr val="000000"/>
        </a:accent4>
        <a:accent5>
          <a:srgbClr val="F7D8CC"/>
        </a:accent5>
        <a:accent6>
          <a:srgbClr val="86B3E0"/>
        </a:accent6>
        <a:hlink>
          <a:srgbClr val="EBCCE3"/>
        </a:hlink>
        <a:folHlink>
          <a:srgbClr val="EDE0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C9D982"/>
        </a:accent1>
        <a:accent2>
          <a:srgbClr val="F2C791"/>
        </a:accent2>
        <a:accent3>
          <a:srgbClr val="FFFFFF"/>
        </a:accent3>
        <a:accent4>
          <a:srgbClr val="000000"/>
        </a:accent4>
        <a:accent5>
          <a:srgbClr val="E1E9C1"/>
        </a:accent5>
        <a:accent6>
          <a:srgbClr val="DBB483"/>
        </a:accent6>
        <a:hlink>
          <a:srgbClr val="F2D3EA"/>
        </a:hlink>
        <a:folHlink>
          <a:srgbClr val="A6D2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_ind_0300_slide">
  <a:themeElements>
    <a:clrScheme name="Office тема 2">
      <a:dk1>
        <a:srgbClr val="333333"/>
      </a:dk1>
      <a:lt1>
        <a:srgbClr val="FFFFFF"/>
      </a:lt1>
      <a:dk2>
        <a:srgbClr val="336699"/>
      </a:dk2>
      <a:lt2>
        <a:srgbClr val="FFFFFF"/>
      </a:lt2>
      <a:accent1>
        <a:srgbClr val="57D9CE"/>
      </a:accent1>
      <a:accent2>
        <a:srgbClr val="C0BEF7"/>
      </a:accent2>
      <a:accent3>
        <a:srgbClr val="ADB8CA"/>
      </a:accent3>
      <a:accent4>
        <a:srgbClr val="DADADA"/>
      </a:accent4>
      <a:accent5>
        <a:srgbClr val="B4E9E3"/>
      </a:accent5>
      <a:accent6>
        <a:srgbClr val="AEACE0"/>
      </a:accent6>
      <a:hlink>
        <a:srgbClr val="A6D2FF"/>
      </a:hlink>
      <a:folHlink>
        <a:srgbClr val="E1CEF2"/>
      </a:folHlink>
    </a:clrScheme>
    <a:fontScheme name="Office тема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тема 1">
        <a:dk1>
          <a:srgbClr val="333333"/>
        </a:dk1>
        <a:lt1>
          <a:srgbClr val="FFFFFF"/>
        </a:lt1>
        <a:dk2>
          <a:srgbClr val="336699"/>
        </a:dk2>
        <a:lt2>
          <a:srgbClr val="FFFFFF"/>
        </a:lt2>
        <a:accent1>
          <a:srgbClr val="7CBAF7"/>
        </a:accent1>
        <a:accent2>
          <a:srgbClr val="94C6F7"/>
        </a:accent2>
        <a:accent3>
          <a:srgbClr val="ADB8CA"/>
        </a:accent3>
        <a:accent4>
          <a:srgbClr val="DADADA"/>
        </a:accent4>
        <a:accent5>
          <a:srgbClr val="BFD9FA"/>
        </a:accent5>
        <a:accent6>
          <a:srgbClr val="86B3E0"/>
        </a:accent6>
        <a:hlink>
          <a:srgbClr val="A6D2FF"/>
        </a:hlink>
        <a:folHlink>
          <a:srgbClr val="BFD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тема 2">
        <a:dk1>
          <a:srgbClr val="333333"/>
        </a:dk1>
        <a:lt1>
          <a:srgbClr val="FFFFFF"/>
        </a:lt1>
        <a:dk2>
          <a:srgbClr val="336699"/>
        </a:dk2>
        <a:lt2>
          <a:srgbClr val="FFFFFF"/>
        </a:lt2>
        <a:accent1>
          <a:srgbClr val="57D9CE"/>
        </a:accent1>
        <a:accent2>
          <a:srgbClr val="C0BEF7"/>
        </a:accent2>
        <a:accent3>
          <a:srgbClr val="ADB8CA"/>
        </a:accent3>
        <a:accent4>
          <a:srgbClr val="DADADA"/>
        </a:accent4>
        <a:accent5>
          <a:srgbClr val="B4E9E3"/>
        </a:accent5>
        <a:accent6>
          <a:srgbClr val="AEACE0"/>
        </a:accent6>
        <a:hlink>
          <a:srgbClr val="A6D2FF"/>
        </a:hlink>
        <a:folHlink>
          <a:srgbClr val="E1CE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тема 3">
        <a:dk1>
          <a:srgbClr val="333333"/>
        </a:dk1>
        <a:lt1>
          <a:srgbClr val="FFFFFF"/>
        </a:lt1>
        <a:dk2>
          <a:srgbClr val="336699"/>
        </a:dk2>
        <a:lt2>
          <a:srgbClr val="FFFFFF"/>
        </a:lt2>
        <a:accent1>
          <a:srgbClr val="F2B79D"/>
        </a:accent1>
        <a:accent2>
          <a:srgbClr val="94C6F7"/>
        </a:accent2>
        <a:accent3>
          <a:srgbClr val="ADB8CA"/>
        </a:accent3>
        <a:accent4>
          <a:srgbClr val="DADADA"/>
        </a:accent4>
        <a:accent5>
          <a:srgbClr val="F7D8CC"/>
        </a:accent5>
        <a:accent6>
          <a:srgbClr val="86B3E0"/>
        </a:accent6>
        <a:hlink>
          <a:srgbClr val="EBCCE3"/>
        </a:hlink>
        <a:folHlink>
          <a:srgbClr val="EDE0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тема 4">
        <a:dk1>
          <a:srgbClr val="333333"/>
        </a:dk1>
        <a:lt1>
          <a:srgbClr val="FFFFFF"/>
        </a:lt1>
        <a:dk2>
          <a:srgbClr val="336699"/>
        </a:dk2>
        <a:lt2>
          <a:srgbClr val="FFFFFF"/>
        </a:lt2>
        <a:accent1>
          <a:srgbClr val="C9D982"/>
        </a:accent1>
        <a:accent2>
          <a:srgbClr val="F2C791"/>
        </a:accent2>
        <a:accent3>
          <a:srgbClr val="ADB8CA"/>
        </a:accent3>
        <a:accent4>
          <a:srgbClr val="DADADA"/>
        </a:accent4>
        <a:accent5>
          <a:srgbClr val="E1E9C1"/>
        </a:accent5>
        <a:accent6>
          <a:srgbClr val="DBB483"/>
        </a:accent6>
        <a:hlink>
          <a:srgbClr val="F2D3EA"/>
        </a:hlink>
        <a:folHlink>
          <a:srgbClr val="A6D2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тема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7CBAF7"/>
        </a:accent1>
        <a:accent2>
          <a:srgbClr val="94C6F7"/>
        </a:accent2>
        <a:accent3>
          <a:srgbClr val="FFFFFF"/>
        </a:accent3>
        <a:accent4>
          <a:srgbClr val="000000"/>
        </a:accent4>
        <a:accent5>
          <a:srgbClr val="BFD9FA"/>
        </a:accent5>
        <a:accent6>
          <a:srgbClr val="86B3E0"/>
        </a:accent6>
        <a:hlink>
          <a:srgbClr val="A6D2FF"/>
        </a:hlink>
        <a:folHlink>
          <a:srgbClr val="BFD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тема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57D9CE"/>
        </a:accent1>
        <a:accent2>
          <a:srgbClr val="C0BEF7"/>
        </a:accent2>
        <a:accent3>
          <a:srgbClr val="FFFFFF"/>
        </a:accent3>
        <a:accent4>
          <a:srgbClr val="000000"/>
        </a:accent4>
        <a:accent5>
          <a:srgbClr val="B4E9E3"/>
        </a:accent5>
        <a:accent6>
          <a:srgbClr val="AEACE0"/>
        </a:accent6>
        <a:hlink>
          <a:srgbClr val="A6D2FF"/>
        </a:hlink>
        <a:folHlink>
          <a:srgbClr val="E1CEF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тема 7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F2B79D"/>
        </a:accent1>
        <a:accent2>
          <a:srgbClr val="94C6F7"/>
        </a:accent2>
        <a:accent3>
          <a:srgbClr val="FFFFFF"/>
        </a:accent3>
        <a:accent4>
          <a:srgbClr val="000000"/>
        </a:accent4>
        <a:accent5>
          <a:srgbClr val="F7D8CC"/>
        </a:accent5>
        <a:accent6>
          <a:srgbClr val="86B3E0"/>
        </a:accent6>
        <a:hlink>
          <a:srgbClr val="EBCCE3"/>
        </a:hlink>
        <a:folHlink>
          <a:srgbClr val="EDE0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тема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C9D982"/>
        </a:accent1>
        <a:accent2>
          <a:srgbClr val="F2C791"/>
        </a:accent2>
        <a:accent3>
          <a:srgbClr val="FFFFFF"/>
        </a:accent3>
        <a:accent4>
          <a:srgbClr val="000000"/>
        </a:accent4>
        <a:accent5>
          <a:srgbClr val="E1E9C1"/>
        </a:accent5>
        <a:accent6>
          <a:srgbClr val="DBB483"/>
        </a:accent6>
        <a:hlink>
          <a:srgbClr val="F2D3EA"/>
        </a:hlink>
        <a:folHlink>
          <a:srgbClr val="A6D2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7_Default Design">
  <a:themeElements>
    <a:clrScheme name="1_Default Design 2">
      <a:dk1>
        <a:srgbClr val="333333"/>
      </a:dk1>
      <a:lt1>
        <a:srgbClr val="FFFFFF"/>
      </a:lt1>
      <a:dk2>
        <a:srgbClr val="336699"/>
      </a:dk2>
      <a:lt2>
        <a:srgbClr val="FFFFFF"/>
      </a:lt2>
      <a:accent1>
        <a:srgbClr val="57D9CE"/>
      </a:accent1>
      <a:accent2>
        <a:srgbClr val="C0BEF7"/>
      </a:accent2>
      <a:accent3>
        <a:srgbClr val="ADB8CA"/>
      </a:accent3>
      <a:accent4>
        <a:srgbClr val="DADADA"/>
      </a:accent4>
      <a:accent5>
        <a:srgbClr val="B4E9E3"/>
      </a:accent5>
      <a:accent6>
        <a:srgbClr val="AEACE0"/>
      </a:accent6>
      <a:hlink>
        <a:srgbClr val="A6D2FF"/>
      </a:hlink>
      <a:folHlink>
        <a:srgbClr val="E1CEF2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333333"/>
        </a:dk1>
        <a:lt1>
          <a:srgbClr val="FFFFFF"/>
        </a:lt1>
        <a:dk2>
          <a:srgbClr val="336699"/>
        </a:dk2>
        <a:lt2>
          <a:srgbClr val="FFFFFF"/>
        </a:lt2>
        <a:accent1>
          <a:srgbClr val="7CBAF7"/>
        </a:accent1>
        <a:accent2>
          <a:srgbClr val="94C6F7"/>
        </a:accent2>
        <a:accent3>
          <a:srgbClr val="ADB8CA"/>
        </a:accent3>
        <a:accent4>
          <a:srgbClr val="DADADA"/>
        </a:accent4>
        <a:accent5>
          <a:srgbClr val="BFD9FA"/>
        </a:accent5>
        <a:accent6>
          <a:srgbClr val="86B3E0"/>
        </a:accent6>
        <a:hlink>
          <a:srgbClr val="A6D2FF"/>
        </a:hlink>
        <a:folHlink>
          <a:srgbClr val="BFD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333333"/>
        </a:dk1>
        <a:lt1>
          <a:srgbClr val="FFFFFF"/>
        </a:lt1>
        <a:dk2>
          <a:srgbClr val="336699"/>
        </a:dk2>
        <a:lt2>
          <a:srgbClr val="FFFFFF"/>
        </a:lt2>
        <a:accent1>
          <a:srgbClr val="57D9CE"/>
        </a:accent1>
        <a:accent2>
          <a:srgbClr val="C0BEF7"/>
        </a:accent2>
        <a:accent3>
          <a:srgbClr val="ADB8CA"/>
        </a:accent3>
        <a:accent4>
          <a:srgbClr val="DADADA"/>
        </a:accent4>
        <a:accent5>
          <a:srgbClr val="B4E9E3"/>
        </a:accent5>
        <a:accent6>
          <a:srgbClr val="AEACE0"/>
        </a:accent6>
        <a:hlink>
          <a:srgbClr val="A6D2FF"/>
        </a:hlink>
        <a:folHlink>
          <a:srgbClr val="E1CE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333333"/>
        </a:dk1>
        <a:lt1>
          <a:srgbClr val="FFFFFF"/>
        </a:lt1>
        <a:dk2>
          <a:srgbClr val="336699"/>
        </a:dk2>
        <a:lt2>
          <a:srgbClr val="FFFFFF"/>
        </a:lt2>
        <a:accent1>
          <a:srgbClr val="F2B79D"/>
        </a:accent1>
        <a:accent2>
          <a:srgbClr val="94C6F7"/>
        </a:accent2>
        <a:accent3>
          <a:srgbClr val="ADB8CA"/>
        </a:accent3>
        <a:accent4>
          <a:srgbClr val="DADADA"/>
        </a:accent4>
        <a:accent5>
          <a:srgbClr val="F7D8CC"/>
        </a:accent5>
        <a:accent6>
          <a:srgbClr val="86B3E0"/>
        </a:accent6>
        <a:hlink>
          <a:srgbClr val="EBCCE3"/>
        </a:hlink>
        <a:folHlink>
          <a:srgbClr val="EDE0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333333"/>
        </a:dk1>
        <a:lt1>
          <a:srgbClr val="FFFFFF"/>
        </a:lt1>
        <a:dk2>
          <a:srgbClr val="336699"/>
        </a:dk2>
        <a:lt2>
          <a:srgbClr val="FFFFFF"/>
        </a:lt2>
        <a:accent1>
          <a:srgbClr val="C9D982"/>
        </a:accent1>
        <a:accent2>
          <a:srgbClr val="F2C791"/>
        </a:accent2>
        <a:accent3>
          <a:srgbClr val="ADB8CA"/>
        </a:accent3>
        <a:accent4>
          <a:srgbClr val="DADADA"/>
        </a:accent4>
        <a:accent5>
          <a:srgbClr val="E1E9C1"/>
        </a:accent5>
        <a:accent6>
          <a:srgbClr val="DBB483"/>
        </a:accent6>
        <a:hlink>
          <a:srgbClr val="F2D3EA"/>
        </a:hlink>
        <a:folHlink>
          <a:srgbClr val="A6D2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7CBAF7"/>
        </a:accent1>
        <a:accent2>
          <a:srgbClr val="94C6F7"/>
        </a:accent2>
        <a:accent3>
          <a:srgbClr val="FFFFFF"/>
        </a:accent3>
        <a:accent4>
          <a:srgbClr val="000000"/>
        </a:accent4>
        <a:accent5>
          <a:srgbClr val="BFD9FA"/>
        </a:accent5>
        <a:accent6>
          <a:srgbClr val="86B3E0"/>
        </a:accent6>
        <a:hlink>
          <a:srgbClr val="A6D2FF"/>
        </a:hlink>
        <a:folHlink>
          <a:srgbClr val="BFD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57D9CE"/>
        </a:accent1>
        <a:accent2>
          <a:srgbClr val="C0BEF7"/>
        </a:accent2>
        <a:accent3>
          <a:srgbClr val="FFFFFF"/>
        </a:accent3>
        <a:accent4>
          <a:srgbClr val="000000"/>
        </a:accent4>
        <a:accent5>
          <a:srgbClr val="B4E9E3"/>
        </a:accent5>
        <a:accent6>
          <a:srgbClr val="AEACE0"/>
        </a:accent6>
        <a:hlink>
          <a:srgbClr val="A6D2FF"/>
        </a:hlink>
        <a:folHlink>
          <a:srgbClr val="E1CEF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F2B79D"/>
        </a:accent1>
        <a:accent2>
          <a:srgbClr val="94C6F7"/>
        </a:accent2>
        <a:accent3>
          <a:srgbClr val="FFFFFF"/>
        </a:accent3>
        <a:accent4>
          <a:srgbClr val="000000"/>
        </a:accent4>
        <a:accent5>
          <a:srgbClr val="F7D8CC"/>
        </a:accent5>
        <a:accent6>
          <a:srgbClr val="86B3E0"/>
        </a:accent6>
        <a:hlink>
          <a:srgbClr val="EBCCE3"/>
        </a:hlink>
        <a:folHlink>
          <a:srgbClr val="EDE0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C9D982"/>
        </a:accent1>
        <a:accent2>
          <a:srgbClr val="F2C791"/>
        </a:accent2>
        <a:accent3>
          <a:srgbClr val="FFFFFF"/>
        </a:accent3>
        <a:accent4>
          <a:srgbClr val="000000"/>
        </a:accent4>
        <a:accent5>
          <a:srgbClr val="E1E9C1"/>
        </a:accent5>
        <a:accent6>
          <a:srgbClr val="DBB483"/>
        </a:accent6>
        <a:hlink>
          <a:srgbClr val="F2D3EA"/>
        </a:hlink>
        <a:folHlink>
          <a:srgbClr val="A6D2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5F5F5F"/>
      </a:dk2>
      <a:lt2>
        <a:srgbClr val="FFFFFF"/>
      </a:lt2>
      <a:accent1>
        <a:srgbClr val="B200B2"/>
      </a:accent1>
      <a:accent2>
        <a:srgbClr val="B21FB2"/>
      </a:accent2>
      <a:accent3>
        <a:srgbClr val="B6B6B6"/>
      </a:accent3>
      <a:accent4>
        <a:srgbClr val="DADADA"/>
      </a:accent4>
      <a:accent5>
        <a:srgbClr val="D5AAD5"/>
      </a:accent5>
      <a:accent6>
        <a:srgbClr val="A11BA1"/>
      </a:accent6>
      <a:hlink>
        <a:srgbClr val="EBD0EB"/>
      </a:hlink>
      <a:folHlink>
        <a:srgbClr val="FFEBFF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5F5F5F"/>
        </a:dk2>
        <a:lt2>
          <a:srgbClr val="FFFFFF"/>
        </a:lt2>
        <a:accent1>
          <a:srgbClr val="B200B2"/>
        </a:accent1>
        <a:accent2>
          <a:srgbClr val="B21FB2"/>
        </a:accent2>
        <a:accent3>
          <a:srgbClr val="B6B6B6"/>
        </a:accent3>
        <a:accent4>
          <a:srgbClr val="DADADA"/>
        </a:accent4>
        <a:accent5>
          <a:srgbClr val="D5AAD5"/>
        </a:accent5>
        <a:accent6>
          <a:srgbClr val="A11BA1"/>
        </a:accent6>
        <a:hlink>
          <a:srgbClr val="EBD0EB"/>
        </a:hlink>
        <a:folHlink>
          <a:srgbClr val="FFEB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5F5F5F"/>
        </a:dk2>
        <a:lt2>
          <a:srgbClr val="FFFFFF"/>
        </a:lt2>
        <a:accent1>
          <a:srgbClr val="E000E0"/>
        </a:accent1>
        <a:accent2>
          <a:srgbClr val="5B00BD"/>
        </a:accent2>
        <a:accent3>
          <a:srgbClr val="B6B6B6"/>
        </a:accent3>
        <a:accent4>
          <a:srgbClr val="DADADA"/>
        </a:accent4>
        <a:accent5>
          <a:srgbClr val="EDAAED"/>
        </a:accent5>
        <a:accent6>
          <a:srgbClr val="5200AB"/>
        </a:accent6>
        <a:hlink>
          <a:srgbClr val="FFEBEF"/>
        </a:hlink>
        <a:folHlink>
          <a:srgbClr val="F7EB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5F5F5F"/>
        </a:dk2>
        <a:lt2>
          <a:srgbClr val="FFFFFF"/>
        </a:lt2>
        <a:accent1>
          <a:srgbClr val="CC00CC"/>
        </a:accent1>
        <a:accent2>
          <a:srgbClr val="5BBC0B"/>
        </a:accent2>
        <a:accent3>
          <a:srgbClr val="B6B6B6"/>
        </a:accent3>
        <a:accent4>
          <a:srgbClr val="DADADA"/>
        </a:accent4>
        <a:accent5>
          <a:srgbClr val="E2AAE2"/>
        </a:accent5>
        <a:accent6>
          <a:srgbClr val="52AA09"/>
        </a:accent6>
        <a:hlink>
          <a:srgbClr val="F7FFEB"/>
        </a:hlink>
        <a:folHlink>
          <a:srgbClr val="FFF8E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FFFFFF"/>
        </a:lt1>
        <a:dk2>
          <a:srgbClr val="5F5F5F"/>
        </a:dk2>
        <a:lt2>
          <a:srgbClr val="FFFFFF"/>
        </a:lt2>
        <a:accent1>
          <a:srgbClr val="E000E0"/>
        </a:accent1>
        <a:accent2>
          <a:srgbClr val="D67D00"/>
        </a:accent2>
        <a:accent3>
          <a:srgbClr val="B6B6B6"/>
        </a:accent3>
        <a:accent4>
          <a:srgbClr val="DADADA"/>
        </a:accent4>
        <a:accent5>
          <a:srgbClr val="EDAAED"/>
        </a:accent5>
        <a:accent6>
          <a:srgbClr val="C27100"/>
        </a:accent6>
        <a:hlink>
          <a:srgbClr val="F1FFDB"/>
        </a:hlink>
        <a:folHlink>
          <a:srgbClr val="EFF3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200B2"/>
        </a:accent1>
        <a:accent2>
          <a:srgbClr val="B21FB2"/>
        </a:accent2>
        <a:accent3>
          <a:srgbClr val="FFFFFF"/>
        </a:accent3>
        <a:accent4>
          <a:srgbClr val="000000"/>
        </a:accent4>
        <a:accent5>
          <a:srgbClr val="D5AAD5"/>
        </a:accent5>
        <a:accent6>
          <a:srgbClr val="A11BA1"/>
        </a:accent6>
        <a:hlink>
          <a:srgbClr val="EBD0EB"/>
        </a:hlink>
        <a:folHlink>
          <a:srgbClr val="FFEB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E000E0"/>
        </a:accent1>
        <a:accent2>
          <a:srgbClr val="5B00BD"/>
        </a:accent2>
        <a:accent3>
          <a:srgbClr val="FFFFFF"/>
        </a:accent3>
        <a:accent4>
          <a:srgbClr val="000000"/>
        </a:accent4>
        <a:accent5>
          <a:srgbClr val="EDAAED"/>
        </a:accent5>
        <a:accent6>
          <a:srgbClr val="5200AB"/>
        </a:accent6>
        <a:hlink>
          <a:srgbClr val="FFEBEF"/>
        </a:hlink>
        <a:folHlink>
          <a:srgbClr val="F7EB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00CC"/>
        </a:accent1>
        <a:accent2>
          <a:srgbClr val="5BBC0B"/>
        </a:accent2>
        <a:accent3>
          <a:srgbClr val="FFFFFF"/>
        </a:accent3>
        <a:accent4>
          <a:srgbClr val="000000"/>
        </a:accent4>
        <a:accent5>
          <a:srgbClr val="E2AAE2"/>
        </a:accent5>
        <a:accent6>
          <a:srgbClr val="52AA09"/>
        </a:accent6>
        <a:hlink>
          <a:srgbClr val="F7FFEB"/>
        </a:hlink>
        <a:folHlink>
          <a:srgbClr val="FFF8E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E000E0"/>
        </a:accent1>
        <a:accent2>
          <a:srgbClr val="D67D00"/>
        </a:accent2>
        <a:accent3>
          <a:srgbClr val="FFFFFF"/>
        </a:accent3>
        <a:accent4>
          <a:srgbClr val="000000"/>
        </a:accent4>
        <a:accent5>
          <a:srgbClr val="EDAAED"/>
        </a:accent5>
        <a:accent6>
          <a:srgbClr val="C27100"/>
        </a:accent6>
        <a:hlink>
          <a:srgbClr val="F1FFDB"/>
        </a:hlink>
        <a:folHlink>
          <a:srgbClr val="EFF3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_Custom Design">
  <a:themeElements>
    <a:clrScheme name="Custom Design 1">
      <a:dk1>
        <a:srgbClr val="000000"/>
      </a:dk1>
      <a:lt1>
        <a:srgbClr val="FFFFFF"/>
      </a:lt1>
      <a:dk2>
        <a:srgbClr val="5F5F5F"/>
      </a:dk2>
      <a:lt2>
        <a:srgbClr val="FFFFFF"/>
      </a:lt2>
      <a:accent1>
        <a:srgbClr val="B200B2"/>
      </a:accent1>
      <a:accent2>
        <a:srgbClr val="B21FB2"/>
      </a:accent2>
      <a:accent3>
        <a:srgbClr val="B6B6B6"/>
      </a:accent3>
      <a:accent4>
        <a:srgbClr val="DADADA"/>
      </a:accent4>
      <a:accent5>
        <a:srgbClr val="D5AAD5"/>
      </a:accent5>
      <a:accent6>
        <a:srgbClr val="A11BA1"/>
      </a:accent6>
      <a:hlink>
        <a:srgbClr val="EBD0EB"/>
      </a:hlink>
      <a:folHlink>
        <a:srgbClr val="FFEBFF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5F5F5F"/>
        </a:dk2>
        <a:lt2>
          <a:srgbClr val="FFFFFF"/>
        </a:lt2>
        <a:accent1>
          <a:srgbClr val="B200B2"/>
        </a:accent1>
        <a:accent2>
          <a:srgbClr val="B21FB2"/>
        </a:accent2>
        <a:accent3>
          <a:srgbClr val="B6B6B6"/>
        </a:accent3>
        <a:accent4>
          <a:srgbClr val="DADADA"/>
        </a:accent4>
        <a:accent5>
          <a:srgbClr val="D5AAD5"/>
        </a:accent5>
        <a:accent6>
          <a:srgbClr val="A11BA1"/>
        </a:accent6>
        <a:hlink>
          <a:srgbClr val="EBD0EB"/>
        </a:hlink>
        <a:folHlink>
          <a:srgbClr val="FFEB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5F5F5F"/>
        </a:dk2>
        <a:lt2>
          <a:srgbClr val="FFFFFF"/>
        </a:lt2>
        <a:accent1>
          <a:srgbClr val="E000E0"/>
        </a:accent1>
        <a:accent2>
          <a:srgbClr val="5B00BD"/>
        </a:accent2>
        <a:accent3>
          <a:srgbClr val="B6B6B6"/>
        </a:accent3>
        <a:accent4>
          <a:srgbClr val="DADADA"/>
        </a:accent4>
        <a:accent5>
          <a:srgbClr val="EDAAED"/>
        </a:accent5>
        <a:accent6>
          <a:srgbClr val="5200AB"/>
        </a:accent6>
        <a:hlink>
          <a:srgbClr val="FFEBEF"/>
        </a:hlink>
        <a:folHlink>
          <a:srgbClr val="F7EB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5F5F5F"/>
        </a:dk2>
        <a:lt2>
          <a:srgbClr val="FFFFFF"/>
        </a:lt2>
        <a:accent1>
          <a:srgbClr val="CC00CC"/>
        </a:accent1>
        <a:accent2>
          <a:srgbClr val="5BBC0B"/>
        </a:accent2>
        <a:accent3>
          <a:srgbClr val="B6B6B6"/>
        </a:accent3>
        <a:accent4>
          <a:srgbClr val="DADADA"/>
        </a:accent4>
        <a:accent5>
          <a:srgbClr val="E2AAE2"/>
        </a:accent5>
        <a:accent6>
          <a:srgbClr val="52AA09"/>
        </a:accent6>
        <a:hlink>
          <a:srgbClr val="F7FFEB"/>
        </a:hlink>
        <a:folHlink>
          <a:srgbClr val="FFF8E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FFFFFF"/>
        </a:lt1>
        <a:dk2>
          <a:srgbClr val="5F5F5F"/>
        </a:dk2>
        <a:lt2>
          <a:srgbClr val="FFFFFF"/>
        </a:lt2>
        <a:accent1>
          <a:srgbClr val="E000E0"/>
        </a:accent1>
        <a:accent2>
          <a:srgbClr val="D67D00"/>
        </a:accent2>
        <a:accent3>
          <a:srgbClr val="B6B6B6"/>
        </a:accent3>
        <a:accent4>
          <a:srgbClr val="DADADA"/>
        </a:accent4>
        <a:accent5>
          <a:srgbClr val="EDAAED"/>
        </a:accent5>
        <a:accent6>
          <a:srgbClr val="C27100"/>
        </a:accent6>
        <a:hlink>
          <a:srgbClr val="F1FFDB"/>
        </a:hlink>
        <a:folHlink>
          <a:srgbClr val="EFF3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200B2"/>
        </a:accent1>
        <a:accent2>
          <a:srgbClr val="B21FB2"/>
        </a:accent2>
        <a:accent3>
          <a:srgbClr val="FFFFFF"/>
        </a:accent3>
        <a:accent4>
          <a:srgbClr val="000000"/>
        </a:accent4>
        <a:accent5>
          <a:srgbClr val="D5AAD5"/>
        </a:accent5>
        <a:accent6>
          <a:srgbClr val="A11BA1"/>
        </a:accent6>
        <a:hlink>
          <a:srgbClr val="EBD0EB"/>
        </a:hlink>
        <a:folHlink>
          <a:srgbClr val="FFEB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E000E0"/>
        </a:accent1>
        <a:accent2>
          <a:srgbClr val="5B00BD"/>
        </a:accent2>
        <a:accent3>
          <a:srgbClr val="FFFFFF"/>
        </a:accent3>
        <a:accent4>
          <a:srgbClr val="000000"/>
        </a:accent4>
        <a:accent5>
          <a:srgbClr val="EDAAED"/>
        </a:accent5>
        <a:accent6>
          <a:srgbClr val="5200AB"/>
        </a:accent6>
        <a:hlink>
          <a:srgbClr val="FFEBEF"/>
        </a:hlink>
        <a:folHlink>
          <a:srgbClr val="F7EB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00CC"/>
        </a:accent1>
        <a:accent2>
          <a:srgbClr val="5BBC0B"/>
        </a:accent2>
        <a:accent3>
          <a:srgbClr val="FFFFFF"/>
        </a:accent3>
        <a:accent4>
          <a:srgbClr val="000000"/>
        </a:accent4>
        <a:accent5>
          <a:srgbClr val="E2AAE2"/>
        </a:accent5>
        <a:accent6>
          <a:srgbClr val="52AA09"/>
        </a:accent6>
        <a:hlink>
          <a:srgbClr val="F7FFEB"/>
        </a:hlink>
        <a:folHlink>
          <a:srgbClr val="FFF8E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E000E0"/>
        </a:accent1>
        <a:accent2>
          <a:srgbClr val="D67D00"/>
        </a:accent2>
        <a:accent3>
          <a:srgbClr val="FFFFFF"/>
        </a:accent3>
        <a:accent4>
          <a:srgbClr val="000000"/>
        </a:accent4>
        <a:accent5>
          <a:srgbClr val="EDAAED"/>
        </a:accent5>
        <a:accent6>
          <a:srgbClr val="C27100"/>
        </a:accent6>
        <a:hlink>
          <a:srgbClr val="F1FFDB"/>
        </a:hlink>
        <a:folHlink>
          <a:srgbClr val="EFF3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ind_3337_slide">
  <a:themeElements>
    <a:clrScheme name="Office тема 2">
      <a:dk1>
        <a:srgbClr val="000000"/>
      </a:dk1>
      <a:lt1>
        <a:srgbClr val="FFFFFF"/>
      </a:lt1>
      <a:dk2>
        <a:srgbClr val="000066"/>
      </a:dk2>
      <a:lt2>
        <a:srgbClr val="FFFFFF"/>
      </a:lt2>
      <a:accent1>
        <a:srgbClr val="79B8F2"/>
      </a:accent1>
      <a:accent2>
        <a:srgbClr val="CFAAF2"/>
      </a:accent2>
      <a:accent3>
        <a:srgbClr val="AAAAB8"/>
      </a:accent3>
      <a:accent4>
        <a:srgbClr val="DADADA"/>
      </a:accent4>
      <a:accent5>
        <a:srgbClr val="BED8F7"/>
      </a:accent5>
      <a:accent6>
        <a:srgbClr val="BB9ADB"/>
      </a:accent6>
      <a:hlink>
        <a:srgbClr val="9BDED3"/>
      </a:hlink>
      <a:folHlink>
        <a:srgbClr val="BFBFFF"/>
      </a:folHlink>
    </a:clrScheme>
    <a:fontScheme name="Office тема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тема 1">
        <a:dk1>
          <a:srgbClr val="000000"/>
        </a:dk1>
        <a:lt1>
          <a:srgbClr val="FFFFFF"/>
        </a:lt1>
        <a:dk2>
          <a:srgbClr val="000066"/>
        </a:dk2>
        <a:lt2>
          <a:srgbClr val="FFFFFF"/>
        </a:lt2>
        <a:accent1>
          <a:srgbClr val="96A7F2"/>
        </a:accent1>
        <a:accent2>
          <a:srgbClr val="96B6F2"/>
        </a:accent2>
        <a:accent3>
          <a:srgbClr val="AAAAB8"/>
        </a:accent3>
        <a:accent4>
          <a:srgbClr val="DADADA"/>
        </a:accent4>
        <a:accent5>
          <a:srgbClr val="C9D0F7"/>
        </a:accent5>
        <a:accent6>
          <a:srgbClr val="87A5DB"/>
        </a:accent6>
        <a:hlink>
          <a:srgbClr val="B9C2F0"/>
        </a:hlink>
        <a:folHlink>
          <a:srgbClr val="BDCB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тема 2">
        <a:dk1>
          <a:srgbClr val="000000"/>
        </a:dk1>
        <a:lt1>
          <a:srgbClr val="FFFFFF"/>
        </a:lt1>
        <a:dk2>
          <a:srgbClr val="000066"/>
        </a:dk2>
        <a:lt2>
          <a:srgbClr val="FFFFFF"/>
        </a:lt2>
        <a:accent1>
          <a:srgbClr val="79B8F2"/>
        </a:accent1>
        <a:accent2>
          <a:srgbClr val="CFAAF2"/>
        </a:accent2>
        <a:accent3>
          <a:srgbClr val="AAAAB8"/>
        </a:accent3>
        <a:accent4>
          <a:srgbClr val="DADADA"/>
        </a:accent4>
        <a:accent5>
          <a:srgbClr val="BED8F7"/>
        </a:accent5>
        <a:accent6>
          <a:srgbClr val="BB9ADB"/>
        </a:accent6>
        <a:hlink>
          <a:srgbClr val="9BDED3"/>
        </a:hlink>
        <a:folHlink>
          <a:srgbClr val="BFB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тема 3">
        <a:dk1>
          <a:srgbClr val="000000"/>
        </a:dk1>
        <a:lt1>
          <a:srgbClr val="FFFFFF"/>
        </a:lt1>
        <a:dk2>
          <a:srgbClr val="000066"/>
        </a:dk2>
        <a:lt2>
          <a:srgbClr val="FFFFFF"/>
        </a:lt2>
        <a:accent1>
          <a:srgbClr val="E6A050"/>
        </a:accent1>
        <a:accent2>
          <a:srgbClr val="9D9DF2"/>
        </a:accent2>
        <a:accent3>
          <a:srgbClr val="AAAAB8"/>
        </a:accent3>
        <a:accent4>
          <a:srgbClr val="DADADA"/>
        </a:accent4>
        <a:accent5>
          <a:srgbClr val="F0CDB3"/>
        </a:accent5>
        <a:accent6>
          <a:srgbClr val="8E8EDB"/>
        </a:accent6>
        <a:hlink>
          <a:srgbClr val="E6DF7E"/>
        </a:hlink>
        <a:folHlink>
          <a:srgbClr val="F7C2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тема 4">
        <a:dk1>
          <a:srgbClr val="000000"/>
        </a:dk1>
        <a:lt1>
          <a:srgbClr val="FFFFFF"/>
        </a:lt1>
        <a:dk2>
          <a:srgbClr val="000066"/>
        </a:dk2>
        <a:lt2>
          <a:srgbClr val="FFFFFF"/>
        </a:lt2>
        <a:accent1>
          <a:srgbClr val="DEAF2C"/>
        </a:accent1>
        <a:accent2>
          <a:srgbClr val="72CC5C"/>
        </a:accent2>
        <a:accent3>
          <a:srgbClr val="AAAAB8"/>
        </a:accent3>
        <a:accent4>
          <a:srgbClr val="DADADA"/>
        </a:accent4>
        <a:accent5>
          <a:srgbClr val="ECD4AC"/>
        </a:accent5>
        <a:accent6>
          <a:srgbClr val="67B953"/>
        </a:accent6>
        <a:hlink>
          <a:srgbClr val="F7C6CB"/>
        </a:hlink>
        <a:folHlink>
          <a:srgbClr val="BFB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тема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96A7F2"/>
        </a:accent1>
        <a:accent2>
          <a:srgbClr val="96B6F2"/>
        </a:accent2>
        <a:accent3>
          <a:srgbClr val="FFFFFF"/>
        </a:accent3>
        <a:accent4>
          <a:srgbClr val="000000"/>
        </a:accent4>
        <a:accent5>
          <a:srgbClr val="C9D0F7"/>
        </a:accent5>
        <a:accent6>
          <a:srgbClr val="87A5DB"/>
        </a:accent6>
        <a:hlink>
          <a:srgbClr val="B9C2F0"/>
        </a:hlink>
        <a:folHlink>
          <a:srgbClr val="BDCB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тема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79B8F2"/>
        </a:accent1>
        <a:accent2>
          <a:srgbClr val="CFAAF2"/>
        </a:accent2>
        <a:accent3>
          <a:srgbClr val="FFFFFF"/>
        </a:accent3>
        <a:accent4>
          <a:srgbClr val="000000"/>
        </a:accent4>
        <a:accent5>
          <a:srgbClr val="BED8F7"/>
        </a:accent5>
        <a:accent6>
          <a:srgbClr val="BB9ADB"/>
        </a:accent6>
        <a:hlink>
          <a:srgbClr val="9BDED3"/>
        </a:hlink>
        <a:folHlink>
          <a:srgbClr val="BFB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тема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E6A050"/>
        </a:accent1>
        <a:accent2>
          <a:srgbClr val="9D9DF2"/>
        </a:accent2>
        <a:accent3>
          <a:srgbClr val="FFFFFF"/>
        </a:accent3>
        <a:accent4>
          <a:srgbClr val="000000"/>
        </a:accent4>
        <a:accent5>
          <a:srgbClr val="F0CDB3"/>
        </a:accent5>
        <a:accent6>
          <a:srgbClr val="8E8EDB"/>
        </a:accent6>
        <a:hlink>
          <a:srgbClr val="E6DF7E"/>
        </a:hlink>
        <a:folHlink>
          <a:srgbClr val="F7C2A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тема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DEAF2C"/>
        </a:accent1>
        <a:accent2>
          <a:srgbClr val="72CC5C"/>
        </a:accent2>
        <a:accent3>
          <a:srgbClr val="FFFFFF"/>
        </a:accent3>
        <a:accent4>
          <a:srgbClr val="000000"/>
        </a:accent4>
        <a:accent5>
          <a:srgbClr val="ECD4AC"/>
        </a:accent5>
        <a:accent6>
          <a:srgbClr val="67B953"/>
        </a:accent6>
        <a:hlink>
          <a:srgbClr val="F7C6CB"/>
        </a:hlink>
        <a:folHlink>
          <a:srgbClr val="BFB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8_Default Design">
  <a:themeElements>
    <a:clrScheme name="1_Default Design 2">
      <a:dk1>
        <a:srgbClr val="000000"/>
      </a:dk1>
      <a:lt1>
        <a:srgbClr val="FFFFFF"/>
      </a:lt1>
      <a:dk2>
        <a:srgbClr val="000066"/>
      </a:dk2>
      <a:lt2>
        <a:srgbClr val="FFFFFF"/>
      </a:lt2>
      <a:accent1>
        <a:srgbClr val="79B8F2"/>
      </a:accent1>
      <a:accent2>
        <a:srgbClr val="CFAAF2"/>
      </a:accent2>
      <a:accent3>
        <a:srgbClr val="AAAAB8"/>
      </a:accent3>
      <a:accent4>
        <a:srgbClr val="DADADA"/>
      </a:accent4>
      <a:accent5>
        <a:srgbClr val="BED8F7"/>
      </a:accent5>
      <a:accent6>
        <a:srgbClr val="BB9ADB"/>
      </a:accent6>
      <a:hlink>
        <a:srgbClr val="9BDED3"/>
      </a:hlink>
      <a:folHlink>
        <a:srgbClr val="BFBFFF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66"/>
        </a:dk2>
        <a:lt2>
          <a:srgbClr val="FFFFFF"/>
        </a:lt2>
        <a:accent1>
          <a:srgbClr val="96A7F2"/>
        </a:accent1>
        <a:accent2>
          <a:srgbClr val="96B6F2"/>
        </a:accent2>
        <a:accent3>
          <a:srgbClr val="AAAAB8"/>
        </a:accent3>
        <a:accent4>
          <a:srgbClr val="DADADA"/>
        </a:accent4>
        <a:accent5>
          <a:srgbClr val="C9D0F7"/>
        </a:accent5>
        <a:accent6>
          <a:srgbClr val="87A5DB"/>
        </a:accent6>
        <a:hlink>
          <a:srgbClr val="B9C2F0"/>
        </a:hlink>
        <a:folHlink>
          <a:srgbClr val="BDCB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66"/>
        </a:dk2>
        <a:lt2>
          <a:srgbClr val="FFFFFF"/>
        </a:lt2>
        <a:accent1>
          <a:srgbClr val="79B8F2"/>
        </a:accent1>
        <a:accent2>
          <a:srgbClr val="CFAAF2"/>
        </a:accent2>
        <a:accent3>
          <a:srgbClr val="AAAAB8"/>
        </a:accent3>
        <a:accent4>
          <a:srgbClr val="DADADA"/>
        </a:accent4>
        <a:accent5>
          <a:srgbClr val="BED8F7"/>
        </a:accent5>
        <a:accent6>
          <a:srgbClr val="BB9ADB"/>
        </a:accent6>
        <a:hlink>
          <a:srgbClr val="9BDED3"/>
        </a:hlink>
        <a:folHlink>
          <a:srgbClr val="BFB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66"/>
        </a:dk2>
        <a:lt2>
          <a:srgbClr val="FFFFFF"/>
        </a:lt2>
        <a:accent1>
          <a:srgbClr val="E6A050"/>
        </a:accent1>
        <a:accent2>
          <a:srgbClr val="9D9DF2"/>
        </a:accent2>
        <a:accent3>
          <a:srgbClr val="AAAAB8"/>
        </a:accent3>
        <a:accent4>
          <a:srgbClr val="DADADA"/>
        </a:accent4>
        <a:accent5>
          <a:srgbClr val="F0CDB3"/>
        </a:accent5>
        <a:accent6>
          <a:srgbClr val="8E8EDB"/>
        </a:accent6>
        <a:hlink>
          <a:srgbClr val="E6DF7E"/>
        </a:hlink>
        <a:folHlink>
          <a:srgbClr val="F7C2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66"/>
        </a:dk2>
        <a:lt2>
          <a:srgbClr val="FFFFFF"/>
        </a:lt2>
        <a:accent1>
          <a:srgbClr val="DEAF2C"/>
        </a:accent1>
        <a:accent2>
          <a:srgbClr val="72CC5C"/>
        </a:accent2>
        <a:accent3>
          <a:srgbClr val="AAAAB8"/>
        </a:accent3>
        <a:accent4>
          <a:srgbClr val="DADADA"/>
        </a:accent4>
        <a:accent5>
          <a:srgbClr val="ECD4AC"/>
        </a:accent5>
        <a:accent6>
          <a:srgbClr val="67B953"/>
        </a:accent6>
        <a:hlink>
          <a:srgbClr val="F7C6CB"/>
        </a:hlink>
        <a:folHlink>
          <a:srgbClr val="BFB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96A7F2"/>
        </a:accent1>
        <a:accent2>
          <a:srgbClr val="96B6F2"/>
        </a:accent2>
        <a:accent3>
          <a:srgbClr val="FFFFFF"/>
        </a:accent3>
        <a:accent4>
          <a:srgbClr val="000000"/>
        </a:accent4>
        <a:accent5>
          <a:srgbClr val="C9D0F7"/>
        </a:accent5>
        <a:accent6>
          <a:srgbClr val="87A5DB"/>
        </a:accent6>
        <a:hlink>
          <a:srgbClr val="B9C2F0"/>
        </a:hlink>
        <a:folHlink>
          <a:srgbClr val="BDCB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79B8F2"/>
        </a:accent1>
        <a:accent2>
          <a:srgbClr val="CFAAF2"/>
        </a:accent2>
        <a:accent3>
          <a:srgbClr val="FFFFFF"/>
        </a:accent3>
        <a:accent4>
          <a:srgbClr val="000000"/>
        </a:accent4>
        <a:accent5>
          <a:srgbClr val="BED8F7"/>
        </a:accent5>
        <a:accent6>
          <a:srgbClr val="BB9ADB"/>
        </a:accent6>
        <a:hlink>
          <a:srgbClr val="9BDED3"/>
        </a:hlink>
        <a:folHlink>
          <a:srgbClr val="BFB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E6A050"/>
        </a:accent1>
        <a:accent2>
          <a:srgbClr val="9D9DF2"/>
        </a:accent2>
        <a:accent3>
          <a:srgbClr val="FFFFFF"/>
        </a:accent3>
        <a:accent4>
          <a:srgbClr val="000000"/>
        </a:accent4>
        <a:accent5>
          <a:srgbClr val="F0CDB3"/>
        </a:accent5>
        <a:accent6>
          <a:srgbClr val="8E8EDB"/>
        </a:accent6>
        <a:hlink>
          <a:srgbClr val="E6DF7E"/>
        </a:hlink>
        <a:folHlink>
          <a:srgbClr val="F7C2A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DEAF2C"/>
        </a:accent1>
        <a:accent2>
          <a:srgbClr val="72CC5C"/>
        </a:accent2>
        <a:accent3>
          <a:srgbClr val="FFFFFF"/>
        </a:accent3>
        <a:accent4>
          <a:srgbClr val="000000"/>
        </a:accent4>
        <a:accent5>
          <a:srgbClr val="ECD4AC"/>
        </a:accent5>
        <a:accent6>
          <a:srgbClr val="67B953"/>
        </a:accent6>
        <a:hlink>
          <a:srgbClr val="F7C6CB"/>
        </a:hlink>
        <a:folHlink>
          <a:srgbClr val="BFB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_ind_3337_slide">
  <a:themeElements>
    <a:clrScheme name="Office тема 2">
      <a:dk1>
        <a:srgbClr val="000000"/>
      </a:dk1>
      <a:lt1>
        <a:srgbClr val="FFFFFF"/>
      </a:lt1>
      <a:dk2>
        <a:srgbClr val="000066"/>
      </a:dk2>
      <a:lt2>
        <a:srgbClr val="FFFFFF"/>
      </a:lt2>
      <a:accent1>
        <a:srgbClr val="79B8F2"/>
      </a:accent1>
      <a:accent2>
        <a:srgbClr val="CFAAF2"/>
      </a:accent2>
      <a:accent3>
        <a:srgbClr val="AAAAB8"/>
      </a:accent3>
      <a:accent4>
        <a:srgbClr val="DADADA"/>
      </a:accent4>
      <a:accent5>
        <a:srgbClr val="BED8F7"/>
      </a:accent5>
      <a:accent6>
        <a:srgbClr val="BB9ADB"/>
      </a:accent6>
      <a:hlink>
        <a:srgbClr val="9BDED3"/>
      </a:hlink>
      <a:folHlink>
        <a:srgbClr val="BFBFFF"/>
      </a:folHlink>
    </a:clrScheme>
    <a:fontScheme name="Office тема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тема 1">
        <a:dk1>
          <a:srgbClr val="000000"/>
        </a:dk1>
        <a:lt1>
          <a:srgbClr val="FFFFFF"/>
        </a:lt1>
        <a:dk2>
          <a:srgbClr val="000066"/>
        </a:dk2>
        <a:lt2>
          <a:srgbClr val="FFFFFF"/>
        </a:lt2>
        <a:accent1>
          <a:srgbClr val="96A7F2"/>
        </a:accent1>
        <a:accent2>
          <a:srgbClr val="96B6F2"/>
        </a:accent2>
        <a:accent3>
          <a:srgbClr val="AAAAB8"/>
        </a:accent3>
        <a:accent4>
          <a:srgbClr val="DADADA"/>
        </a:accent4>
        <a:accent5>
          <a:srgbClr val="C9D0F7"/>
        </a:accent5>
        <a:accent6>
          <a:srgbClr val="87A5DB"/>
        </a:accent6>
        <a:hlink>
          <a:srgbClr val="B9C2F0"/>
        </a:hlink>
        <a:folHlink>
          <a:srgbClr val="BDCB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тема 2">
        <a:dk1>
          <a:srgbClr val="000000"/>
        </a:dk1>
        <a:lt1>
          <a:srgbClr val="FFFFFF"/>
        </a:lt1>
        <a:dk2>
          <a:srgbClr val="000066"/>
        </a:dk2>
        <a:lt2>
          <a:srgbClr val="FFFFFF"/>
        </a:lt2>
        <a:accent1>
          <a:srgbClr val="79B8F2"/>
        </a:accent1>
        <a:accent2>
          <a:srgbClr val="CFAAF2"/>
        </a:accent2>
        <a:accent3>
          <a:srgbClr val="AAAAB8"/>
        </a:accent3>
        <a:accent4>
          <a:srgbClr val="DADADA"/>
        </a:accent4>
        <a:accent5>
          <a:srgbClr val="BED8F7"/>
        </a:accent5>
        <a:accent6>
          <a:srgbClr val="BB9ADB"/>
        </a:accent6>
        <a:hlink>
          <a:srgbClr val="9BDED3"/>
        </a:hlink>
        <a:folHlink>
          <a:srgbClr val="BFB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тема 3">
        <a:dk1>
          <a:srgbClr val="000000"/>
        </a:dk1>
        <a:lt1>
          <a:srgbClr val="FFFFFF"/>
        </a:lt1>
        <a:dk2>
          <a:srgbClr val="000066"/>
        </a:dk2>
        <a:lt2>
          <a:srgbClr val="FFFFFF"/>
        </a:lt2>
        <a:accent1>
          <a:srgbClr val="E6A050"/>
        </a:accent1>
        <a:accent2>
          <a:srgbClr val="9D9DF2"/>
        </a:accent2>
        <a:accent3>
          <a:srgbClr val="AAAAB8"/>
        </a:accent3>
        <a:accent4>
          <a:srgbClr val="DADADA"/>
        </a:accent4>
        <a:accent5>
          <a:srgbClr val="F0CDB3"/>
        </a:accent5>
        <a:accent6>
          <a:srgbClr val="8E8EDB"/>
        </a:accent6>
        <a:hlink>
          <a:srgbClr val="E6DF7E"/>
        </a:hlink>
        <a:folHlink>
          <a:srgbClr val="F7C2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тема 4">
        <a:dk1>
          <a:srgbClr val="000000"/>
        </a:dk1>
        <a:lt1>
          <a:srgbClr val="FFFFFF"/>
        </a:lt1>
        <a:dk2>
          <a:srgbClr val="000066"/>
        </a:dk2>
        <a:lt2>
          <a:srgbClr val="FFFFFF"/>
        </a:lt2>
        <a:accent1>
          <a:srgbClr val="DEAF2C"/>
        </a:accent1>
        <a:accent2>
          <a:srgbClr val="72CC5C"/>
        </a:accent2>
        <a:accent3>
          <a:srgbClr val="AAAAB8"/>
        </a:accent3>
        <a:accent4>
          <a:srgbClr val="DADADA"/>
        </a:accent4>
        <a:accent5>
          <a:srgbClr val="ECD4AC"/>
        </a:accent5>
        <a:accent6>
          <a:srgbClr val="67B953"/>
        </a:accent6>
        <a:hlink>
          <a:srgbClr val="F7C6CB"/>
        </a:hlink>
        <a:folHlink>
          <a:srgbClr val="BFB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тема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96A7F2"/>
        </a:accent1>
        <a:accent2>
          <a:srgbClr val="96B6F2"/>
        </a:accent2>
        <a:accent3>
          <a:srgbClr val="FFFFFF"/>
        </a:accent3>
        <a:accent4>
          <a:srgbClr val="000000"/>
        </a:accent4>
        <a:accent5>
          <a:srgbClr val="C9D0F7"/>
        </a:accent5>
        <a:accent6>
          <a:srgbClr val="87A5DB"/>
        </a:accent6>
        <a:hlink>
          <a:srgbClr val="B9C2F0"/>
        </a:hlink>
        <a:folHlink>
          <a:srgbClr val="BDCB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тема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79B8F2"/>
        </a:accent1>
        <a:accent2>
          <a:srgbClr val="CFAAF2"/>
        </a:accent2>
        <a:accent3>
          <a:srgbClr val="FFFFFF"/>
        </a:accent3>
        <a:accent4>
          <a:srgbClr val="000000"/>
        </a:accent4>
        <a:accent5>
          <a:srgbClr val="BED8F7"/>
        </a:accent5>
        <a:accent6>
          <a:srgbClr val="BB9ADB"/>
        </a:accent6>
        <a:hlink>
          <a:srgbClr val="9BDED3"/>
        </a:hlink>
        <a:folHlink>
          <a:srgbClr val="BFB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тема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E6A050"/>
        </a:accent1>
        <a:accent2>
          <a:srgbClr val="9D9DF2"/>
        </a:accent2>
        <a:accent3>
          <a:srgbClr val="FFFFFF"/>
        </a:accent3>
        <a:accent4>
          <a:srgbClr val="000000"/>
        </a:accent4>
        <a:accent5>
          <a:srgbClr val="F0CDB3"/>
        </a:accent5>
        <a:accent6>
          <a:srgbClr val="8E8EDB"/>
        </a:accent6>
        <a:hlink>
          <a:srgbClr val="E6DF7E"/>
        </a:hlink>
        <a:folHlink>
          <a:srgbClr val="F7C2A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тема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DEAF2C"/>
        </a:accent1>
        <a:accent2>
          <a:srgbClr val="72CC5C"/>
        </a:accent2>
        <a:accent3>
          <a:srgbClr val="FFFFFF"/>
        </a:accent3>
        <a:accent4>
          <a:srgbClr val="000000"/>
        </a:accent4>
        <a:accent5>
          <a:srgbClr val="ECD4AC"/>
        </a:accent5>
        <a:accent6>
          <a:srgbClr val="67B953"/>
        </a:accent6>
        <a:hlink>
          <a:srgbClr val="F7C6CB"/>
        </a:hlink>
        <a:folHlink>
          <a:srgbClr val="BFB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1_Default Design 3">
      <a:dk1>
        <a:srgbClr val="000000"/>
      </a:dk1>
      <a:lt1>
        <a:srgbClr val="FFF0F5"/>
      </a:lt1>
      <a:dk2>
        <a:srgbClr val="000000"/>
      </a:dk2>
      <a:lt2>
        <a:srgbClr val="A3A3A3"/>
      </a:lt2>
      <a:accent1>
        <a:srgbClr val="CC6688"/>
      </a:accent1>
      <a:accent2>
        <a:srgbClr val="9DAD39"/>
      </a:accent2>
      <a:accent3>
        <a:srgbClr val="FFF6F9"/>
      </a:accent3>
      <a:accent4>
        <a:srgbClr val="000000"/>
      </a:accent4>
      <a:accent5>
        <a:srgbClr val="E2B8C3"/>
      </a:accent5>
      <a:accent6>
        <a:srgbClr val="8E9C33"/>
      </a:accent6>
      <a:hlink>
        <a:srgbClr val="669CCC"/>
      </a:hlink>
      <a:folHlink>
        <a:srgbClr val="40C0B7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0F5"/>
        </a:lt1>
        <a:dk2>
          <a:srgbClr val="000000"/>
        </a:dk2>
        <a:lt2>
          <a:srgbClr val="A3A3A3"/>
        </a:lt2>
        <a:accent1>
          <a:srgbClr val="FFBDD3"/>
        </a:accent1>
        <a:accent2>
          <a:srgbClr val="E698C4"/>
        </a:accent2>
        <a:accent3>
          <a:srgbClr val="FFF6F9"/>
        </a:accent3>
        <a:accent4>
          <a:srgbClr val="000000"/>
        </a:accent4>
        <a:accent5>
          <a:srgbClr val="FFDBE6"/>
        </a:accent5>
        <a:accent6>
          <a:srgbClr val="D089B1"/>
        </a:accent6>
        <a:hlink>
          <a:srgbClr val="CC6688"/>
        </a:hlink>
        <a:folHlink>
          <a:srgbClr val="DE63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0F5"/>
        </a:lt1>
        <a:dk2>
          <a:srgbClr val="000000"/>
        </a:dk2>
        <a:lt2>
          <a:srgbClr val="A3A3A3"/>
        </a:lt2>
        <a:accent1>
          <a:srgbClr val="EBACC0"/>
        </a:accent1>
        <a:accent2>
          <a:srgbClr val="EAA185"/>
        </a:accent2>
        <a:accent3>
          <a:srgbClr val="FFF6F9"/>
        </a:accent3>
        <a:accent4>
          <a:srgbClr val="000000"/>
        </a:accent4>
        <a:accent5>
          <a:srgbClr val="F3D2DC"/>
        </a:accent5>
        <a:accent6>
          <a:srgbClr val="D49178"/>
        </a:accent6>
        <a:hlink>
          <a:srgbClr val="C57BD1"/>
        </a:hlink>
        <a:folHlink>
          <a:srgbClr val="E5B1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0F5"/>
        </a:lt1>
        <a:dk2>
          <a:srgbClr val="000000"/>
        </a:dk2>
        <a:lt2>
          <a:srgbClr val="A3A3A3"/>
        </a:lt2>
        <a:accent1>
          <a:srgbClr val="CC6688"/>
        </a:accent1>
        <a:accent2>
          <a:srgbClr val="9DAD39"/>
        </a:accent2>
        <a:accent3>
          <a:srgbClr val="FFF6F9"/>
        </a:accent3>
        <a:accent4>
          <a:srgbClr val="000000"/>
        </a:accent4>
        <a:accent5>
          <a:srgbClr val="E2B8C3"/>
        </a:accent5>
        <a:accent6>
          <a:srgbClr val="8E9C33"/>
        </a:accent6>
        <a:hlink>
          <a:srgbClr val="669CCC"/>
        </a:hlink>
        <a:folHlink>
          <a:srgbClr val="40C0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0F5"/>
        </a:lt1>
        <a:dk2>
          <a:srgbClr val="000000"/>
        </a:dk2>
        <a:lt2>
          <a:srgbClr val="A3A3A3"/>
        </a:lt2>
        <a:accent1>
          <a:srgbClr val="C6A753"/>
        </a:accent1>
        <a:accent2>
          <a:srgbClr val="9FC653"/>
        </a:accent2>
        <a:accent3>
          <a:srgbClr val="FFF6F9"/>
        </a:accent3>
        <a:accent4>
          <a:srgbClr val="000000"/>
        </a:accent4>
        <a:accent5>
          <a:srgbClr val="DFD0B3"/>
        </a:accent5>
        <a:accent6>
          <a:srgbClr val="90B34A"/>
        </a:accent6>
        <a:hlink>
          <a:srgbClr val="CC6688"/>
        </a:hlink>
        <a:folHlink>
          <a:srgbClr val="6674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BDD3"/>
        </a:accent1>
        <a:accent2>
          <a:srgbClr val="E698C4"/>
        </a:accent2>
        <a:accent3>
          <a:srgbClr val="FFFFFF"/>
        </a:accent3>
        <a:accent4>
          <a:srgbClr val="000000"/>
        </a:accent4>
        <a:accent5>
          <a:srgbClr val="FFDBE6"/>
        </a:accent5>
        <a:accent6>
          <a:srgbClr val="D089B1"/>
        </a:accent6>
        <a:hlink>
          <a:srgbClr val="CC6688"/>
        </a:hlink>
        <a:folHlink>
          <a:srgbClr val="DE63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EBACC0"/>
        </a:accent1>
        <a:accent2>
          <a:srgbClr val="EAA185"/>
        </a:accent2>
        <a:accent3>
          <a:srgbClr val="FFFFFF"/>
        </a:accent3>
        <a:accent4>
          <a:srgbClr val="000000"/>
        </a:accent4>
        <a:accent5>
          <a:srgbClr val="F3D2DC"/>
        </a:accent5>
        <a:accent6>
          <a:srgbClr val="D49178"/>
        </a:accent6>
        <a:hlink>
          <a:srgbClr val="C57BD1"/>
        </a:hlink>
        <a:folHlink>
          <a:srgbClr val="E5B1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C6688"/>
        </a:accent1>
        <a:accent2>
          <a:srgbClr val="9DAD39"/>
        </a:accent2>
        <a:accent3>
          <a:srgbClr val="FFFFFF"/>
        </a:accent3>
        <a:accent4>
          <a:srgbClr val="000000"/>
        </a:accent4>
        <a:accent5>
          <a:srgbClr val="E2B8C3"/>
        </a:accent5>
        <a:accent6>
          <a:srgbClr val="8E9C33"/>
        </a:accent6>
        <a:hlink>
          <a:srgbClr val="669CCC"/>
        </a:hlink>
        <a:folHlink>
          <a:srgbClr val="40C0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6A753"/>
        </a:accent1>
        <a:accent2>
          <a:srgbClr val="9FC653"/>
        </a:accent2>
        <a:accent3>
          <a:srgbClr val="FFFFFF"/>
        </a:accent3>
        <a:accent4>
          <a:srgbClr val="000000"/>
        </a:accent4>
        <a:accent5>
          <a:srgbClr val="DFD0B3"/>
        </a:accent5>
        <a:accent6>
          <a:srgbClr val="90B34A"/>
        </a:accent6>
        <a:hlink>
          <a:srgbClr val="CC6688"/>
        </a:hlink>
        <a:folHlink>
          <a:srgbClr val="6674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9_Default Design">
  <a:themeElements>
    <a:clrScheme name="1_Default Design 2">
      <a:dk1>
        <a:srgbClr val="000000"/>
      </a:dk1>
      <a:lt1>
        <a:srgbClr val="FFFFFF"/>
      </a:lt1>
      <a:dk2>
        <a:srgbClr val="000066"/>
      </a:dk2>
      <a:lt2>
        <a:srgbClr val="FFFFFF"/>
      </a:lt2>
      <a:accent1>
        <a:srgbClr val="79B8F2"/>
      </a:accent1>
      <a:accent2>
        <a:srgbClr val="CFAAF2"/>
      </a:accent2>
      <a:accent3>
        <a:srgbClr val="AAAAB8"/>
      </a:accent3>
      <a:accent4>
        <a:srgbClr val="DADADA"/>
      </a:accent4>
      <a:accent5>
        <a:srgbClr val="BED8F7"/>
      </a:accent5>
      <a:accent6>
        <a:srgbClr val="BB9ADB"/>
      </a:accent6>
      <a:hlink>
        <a:srgbClr val="9BDED3"/>
      </a:hlink>
      <a:folHlink>
        <a:srgbClr val="BFBFFF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66"/>
        </a:dk2>
        <a:lt2>
          <a:srgbClr val="FFFFFF"/>
        </a:lt2>
        <a:accent1>
          <a:srgbClr val="96A7F2"/>
        </a:accent1>
        <a:accent2>
          <a:srgbClr val="96B6F2"/>
        </a:accent2>
        <a:accent3>
          <a:srgbClr val="AAAAB8"/>
        </a:accent3>
        <a:accent4>
          <a:srgbClr val="DADADA"/>
        </a:accent4>
        <a:accent5>
          <a:srgbClr val="C9D0F7"/>
        </a:accent5>
        <a:accent6>
          <a:srgbClr val="87A5DB"/>
        </a:accent6>
        <a:hlink>
          <a:srgbClr val="B9C2F0"/>
        </a:hlink>
        <a:folHlink>
          <a:srgbClr val="BDCB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66"/>
        </a:dk2>
        <a:lt2>
          <a:srgbClr val="FFFFFF"/>
        </a:lt2>
        <a:accent1>
          <a:srgbClr val="79B8F2"/>
        </a:accent1>
        <a:accent2>
          <a:srgbClr val="CFAAF2"/>
        </a:accent2>
        <a:accent3>
          <a:srgbClr val="AAAAB8"/>
        </a:accent3>
        <a:accent4>
          <a:srgbClr val="DADADA"/>
        </a:accent4>
        <a:accent5>
          <a:srgbClr val="BED8F7"/>
        </a:accent5>
        <a:accent6>
          <a:srgbClr val="BB9ADB"/>
        </a:accent6>
        <a:hlink>
          <a:srgbClr val="9BDED3"/>
        </a:hlink>
        <a:folHlink>
          <a:srgbClr val="BFB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66"/>
        </a:dk2>
        <a:lt2>
          <a:srgbClr val="FFFFFF"/>
        </a:lt2>
        <a:accent1>
          <a:srgbClr val="E6A050"/>
        </a:accent1>
        <a:accent2>
          <a:srgbClr val="9D9DF2"/>
        </a:accent2>
        <a:accent3>
          <a:srgbClr val="AAAAB8"/>
        </a:accent3>
        <a:accent4>
          <a:srgbClr val="DADADA"/>
        </a:accent4>
        <a:accent5>
          <a:srgbClr val="F0CDB3"/>
        </a:accent5>
        <a:accent6>
          <a:srgbClr val="8E8EDB"/>
        </a:accent6>
        <a:hlink>
          <a:srgbClr val="E6DF7E"/>
        </a:hlink>
        <a:folHlink>
          <a:srgbClr val="F7C2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66"/>
        </a:dk2>
        <a:lt2>
          <a:srgbClr val="FFFFFF"/>
        </a:lt2>
        <a:accent1>
          <a:srgbClr val="DEAF2C"/>
        </a:accent1>
        <a:accent2>
          <a:srgbClr val="72CC5C"/>
        </a:accent2>
        <a:accent3>
          <a:srgbClr val="AAAAB8"/>
        </a:accent3>
        <a:accent4>
          <a:srgbClr val="DADADA"/>
        </a:accent4>
        <a:accent5>
          <a:srgbClr val="ECD4AC"/>
        </a:accent5>
        <a:accent6>
          <a:srgbClr val="67B953"/>
        </a:accent6>
        <a:hlink>
          <a:srgbClr val="F7C6CB"/>
        </a:hlink>
        <a:folHlink>
          <a:srgbClr val="BFB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96A7F2"/>
        </a:accent1>
        <a:accent2>
          <a:srgbClr val="96B6F2"/>
        </a:accent2>
        <a:accent3>
          <a:srgbClr val="FFFFFF"/>
        </a:accent3>
        <a:accent4>
          <a:srgbClr val="000000"/>
        </a:accent4>
        <a:accent5>
          <a:srgbClr val="C9D0F7"/>
        </a:accent5>
        <a:accent6>
          <a:srgbClr val="87A5DB"/>
        </a:accent6>
        <a:hlink>
          <a:srgbClr val="B9C2F0"/>
        </a:hlink>
        <a:folHlink>
          <a:srgbClr val="BDCB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79B8F2"/>
        </a:accent1>
        <a:accent2>
          <a:srgbClr val="CFAAF2"/>
        </a:accent2>
        <a:accent3>
          <a:srgbClr val="FFFFFF"/>
        </a:accent3>
        <a:accent4>
          <a:srgbClr val="000000"/>
        </a:accent4>
        <a:accent5>
          <a:srgbClr val="BED8F7"/>
        </a:accent5>
        <a:accent6>
          <a:srgbClr val="BB9ADB"/>
        </a:accent6>
        <a:hlink>
          <a:srgbClr val="9BDED3"/>
        </a:hlink>
        <a:folHlink>
          <a:srgbClr val="BFB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E6A050"/>
        </a:accent1>
        <a:accent2>
          <a:srgbClr val="9D9DF2"/>
        </a:accent2>
        <a:accent3>
          <a:srgbClr val="FFFFFF"/>
        </a:accent3>
        <a:accent4>
          <a:srgbClr val="000000"/>
        </a:accent4>
        <a:accent5>
          <a:srgbClr val="F0CDB3"/>
        </a:accent5>
        <a:accent6>
          <a:srgbClr val="8E8EDB"/>
        </a:accent6>
        <a:hlink>
          <a:srgbClr val="E6DF7E"/>
        </a:hlink>
        <a:folHlink>
          <a:srgbClr val="F7C2A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DEAF2C"/>
        </a:accent1>
        <a:accent2>
          <a:srgbClr val="72CC5C"/>
        </a:accent2>
        <a:accent3>
          <a:srgbClr val="FFFFFF"/>
        </a:accent3>
        <a:accent4>
          <a:srgbClr val="000000"/>
        </a:accent4>
        <a:accent5>
          <a:srgbClr val="ECD4AC"/>
        </a:accent5>
        <a:accent6>
          <a:srgbClr val="67B953"/>
        </a:accent6>
        <a:hlink>
          <a:srgbClr val="F7C6CB"/>
        </a:hlink>
        <a:folHlink>
          <a:srgbClr val="BFB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ff83fa_255,131,250">
  <a:themeElements>
    <a:clrScheme name="ff83fa_255,131,250 1">
      <a:dk1>
        <a:srgbClr val="000000"/>
      </a:dk1>
      <a:lt1>
        <a:srgbClr val="FF83FA"/>
      </a:lt1>
      <a:dk2>
        <a:srgbClr val="000000"/>
      </a:dk2>
      <a:lt2>
        <a:srgbClr val="808080"/>
      </a:lt2>
      <a:accent1>
        <a:srgbClr val="FFEBFF"/>
      </a:accent1>
      <a:accent2>
        <a:srgbClr val="FFB6FF"/>
      </a:accent2>
      <a:accent3>
        <a:srgbClr val="FFC1FC"/>
      </a:accent3>
      <a:accent4>
        <a:srgbClr val="000000"/>
      </a:accent4>
      <a:accent5>
        <a:srgbClr val="FFF3FF"/>
      </a:accent5>
      <a:accent6>
        <a:srgbClr val="E7A5E7"/>
      </a:accent6>
      <a:hlink>
        <a:srgbClr val="8A2C8A"/>
      </a:hlink>
      <a:folHlink>
        <a:srgbClr val="74446C"/>
      </a:folHlink>
    </a:clrScheme>
    <a:fontScheme name="ff83fa_255,131,250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f83fa_255,131,250 1">
        <a:dk1>
          <a:srgbClr val="000000"/>
        </a:dk1>
        <a:lt1>
          <a:srgbClr val="FF83FA"/>
        </a:lt1>
        <a:dk2>
          <a:srgbClr val="000000"/>
        </a:dk2>
        <a:lt2>
          <a:srgbClr val="808080"/>
        </a:lt2>
        <a:accent1>
          <a:srgbClr val="FFEBFF"/>
        </a:accent1>
        <a:accent2>
          <a:srgbClr val="FFB6FF"/>
        </a:accent2>
        <a:accent3>
          <a:srgbClr val="FFC1FC"/>
        </a:accent3>
        <a:accent4>
          <a:srgbClr val="000000"/>
        </a:accent4>
        <a:accent5>
          <a:srgbClr val="FFF3FF"/>
        </a:accent5>
        <a:accent6>
          <a:srgbClr val="E7A5E7"/>
        </a:accent6>
        <a:hlink>
          <a:srgbClr val="8A2C8A"/>
        </a:hlink>
        <a:folHlink>
          <a:srgbClr val="74446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83fa_255,131,250 2">
        <a:dk1>
          <a:srgbClr val="000000"/>
        </a:dk1>
        <a:lt1>
          <a:srgbClr val="FF83FA"/>
        </a:lt1>
        <a:dk2>
          <a:srgbClr val="000000"/>
        </a:dk2>
        <a:lt2>
          <a:srgbClr val="808080"/>
        </a:lt2>
        <a:accent1>
          <a:srgbClr val="CF7FCF"/>
        </a:accent1>
        <a:accent2>
          <a:srgbClr val="FF9DBE"/>
        </a:accent2>
        <a:accent3>
          <a:srgbClr val="FFC1FC"/>
        </a:accent3>
        <a:accent4>
          <a:srgbClr val="000000"/>
        </a:accent4>
        <a:accent5>
          <a:srgbClr val="E4C0E4"/>
        </a:accent5>
        <a:accent6>
          <a:srgbClr val="E78EAC"/>
        </a:accent6>
        <a:hlink>
          <a:srgbClr val="4909A8"/>
        </a:hlink>
        <a:folHlink>
          <a:srgbClr val="6B2C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83fa_255,131,250 3">
        <a:dk1>
          <a:srgbClr val="000000"/>
        </a:dk1>
        <a:lt1>
          <a:srgbClr val="FF83FA"/>
        </a:lt1>
        <a:dk2>
          <a:srgbClr val="000000"/>
        </a:dk2>
        <a:lt2>
          <a:srgbClr val="808080"/>
        </a:lt2>
        <a:accent1>
          <a:srgbClr val="FFD0FF"/>
        </a:accent1>
        <a:accent2>
          <a:srgbClr val="C7A1C1"/>
        </a:accent2>
        <a:accent3>
          <a:srgbClr val="FFC1FC"/>
        </a:accent3>
        <a:accent4>
          <a:srgbClr val="000000"/>
        </a:accent4>
        <a:accent5>
          <a:srgbClr val="FFE4FF"/>
        </a:accent5>
        <a:accent6>
          <a:srgbClr val="B491AF"/>
        </a:accent6>
        <a:hlink>
          <a:srgbClr val="CEBF00"/>
        </a:hlink>
        <a:folHlink>
          <a:srgbClr val="71A90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83fa_255,131,250 4">
        <a:dk1>
          <a:srgbClr val="000000"/>
        </a:dk1>
        <a:lt1>
          <a:srgbClr val="FF83FA"/>
        </a:lt1>
        <a:dk2>
          <a:srgbClr val="000000"/>
        </a:dk2>
        <a:lt2>
          <a:srgbClr val="808080"/>
        </a:lt2>
        <a:accent1>
          <a:srgbClr val="E7B6E7"/>
        </a:accent1>
        <a:accent2>
          <a:srgbClr val="E8EFAF"/>
        </a:accent2>
        <a:accent3>
          <a:srgbClr val="FFC1FC"/>
        </a:accent3>
        <a:accent4>
          <a:srgbClr val="000000"/>
        </a:accent4>
        <a:accent5>
          <a:srgbClr val="F1D7F1"/>
        </a:accent5>
        <a:accent6>
          <a:srgbClr val="D2D99E"/>
        </a:accent6>
        <a:hlink>
          <a:srgbClr val="834500"/>
        </a:hlink>
        <a:folHlink>
          <a:srgbClr val="08519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83fa_255,131,250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EBFF"/>
        </a:accent1>
        <a:accent2>
          <a:srgbClr val="FFB6FF"/>
        </a:accent2>
        <a:accent3>
          <a:srgbClr val="FFFFFF"/>
        </a:accent3>
        <a:accent4>
          <a:srgbClr val="000000"/>
        </a:accent4>
        <a:accent5>
          <a:srgbClr val="FFF3FF"/>
        </a:accent5>
        <a:accent6>
          <a:srgbClr val="E7A5E7"/>
        </a:accent6>
        <a:hlink>
          <a:srgbClr val="8A2C8A"/>
        </a:hlink>
        <a:folHlink>
          <a:srgbClr val="74446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83fa_255,131,250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F7FCF"/>
        </a:accent1>
        <a:accent2>
          <a:srgbClr val="FF9DBE"/>
        </a:accent2>
        <a:accent3>
          <a:srgbClr val="FFFFFF"/>
        </a:accent3>
        <a:accent4>
          <a:srgbClr val="000000"/>
        </a:accent4>
        <a:accent5>
          <a:srgbClr val="E4C0E4"/>
        </a:accent5>
        <a:accent6>
          <a:srgbClr val="E78EAC"/>
        </a:accent6>
        <a:hlink>
          <a:srgbClr val="4909A8"/>
        </a:hlink>
        <a:folHlink>
          <a:srgbClr val="6B2C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83fa_255,131,250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D0FF"/>
        </a:accent1>
        <a:accent2>
          <a:srgbClr val="C7A1C1"/>
        </a:accent2>
        <a:accent3>
          <a:srgbClr val="FFFFFF"/>
        </a:accent3>
        <a:accent4>
          <a:srgbClr val="000000"/>
        </a:accent4>
        <a:accent5>
          <a:srgbClr val="FFE4FF"/>
        </a:accent5>
        <a:accent6>
          <a:srgbClr val="B491AF"/>
        </a:accent6>
        <a:hlink>
          <a:srgbClr val="CEBF00"/>
        </a:hlink>
        <a:folHlink>
          <a:srgbClr val="71A90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83fa_255,131,250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E7B6E7"/>
        </a:accent1>
        <a:accent2>
          <a:srgbClr val="E8EFAF"/>
        </a:accent2>
        <a:accent3>
          <a:srgbClr val="FFFFFF"/>
        </a:accent3>
        <a:accent4>
          <a:srgbClr val="000000"/>
        </a:accent4>
        <a:accent5>
          <a:srgbClr val="F1D7F1"/>
        </a:accent5>
        <a:accent6>
          <a:srgbClr val="D2D99E"/>
        </a:accent6>
        <a:hlink>
          <a:srgbClr val="834500"/>
        </a:hlink>
        <a:folHlink>
          <a:srgbClr val="08519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ind_3761_slide">
  <a:themeElements>
    <a:clrScheme name="Office тема 2">
      <a:dk1>
        <a:srgbClr val="000000"/>
      </a:dk1>
      <a:lt1>
        <a:srgbClr val="F7F3BD"/>
      </a:lt1>
      <a:dk2>
        <a:srgbClr val="000000"/>
      </a:dk2>
      <a:lt2>
        <a:srgbClr val="B2B2B2"/>
      </a:lt2>
      <a:accent1>
        <a:srgbClr val="D0E949"/>
      </a:accent1>
      <a:accent2>
        <a:srgbClr val="EABE48"/>
      </a:accent2>
      <a:accent3>
        <a:srgbClr val="FAF8DB"/>
      </a:accent3>
      <a:accent4>
        <a:srgbClr val="000000"/>
      </a:accent4>
      <a:accent5>
        <a:srgbClr val="E4F2B1"/>
      </a:accent5>
      <a:accent6>
        <a:srgbClr val="D4AC40"/>
      </a:accent6>
      <a:hlink>
        <a:srgbClr val="757000"/>
      </a:hlink>
      <a:folHlink>
        <a:srgbClr val="6B4800"/>
      </a:folHlink>
    </a:clrScheme>
    <a:fontScheme name="Office тема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тема 1">
        <a:dk1>
          <a:srgbClr val="000000"/>
        </a:dk1>
        <a:lt1>
          <a:srgbClr val="F7F3BD"/>
        </a:lt1>
        <a:dk2>
          <a:srgbClr val="000000"/>
        </a:dk2>
        <a:lt2>
          <a:srgbClr val="B2B2B2"/>
        </a:lt2>
        <a:accent1>
          <a:srgbClr val="D6D394"/>
        </a:accent1>
        <a:accent2>
          <a:srgbClr val="C9C11D"/>
        </a:accent2>
        <a:accent3>
          <a:srgbClr val="FAF8DB"/>
        </a:accent3>
        <a:accent4>
          <a:srgbClr val="000000"/>
        </a:accent4>
        <a:accent5>
          <a:srgbClr val="E8E6C8"/>
        </a:accent5>
        <a:accent6>
          <a:srgbClr val="B6AF19"/>
        </a:accent6>
        <a:hlink>
          <a:srgbClr val="756F00"/>
        </a:hlink>
        <a:folHlink>
          <a:srgbClr val="5F5B2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тема 2">
        <a:dk1>
          <a:srgbClr val="000000"/>
        </a:dk1>
        <a:lt1>
          <a:srgbClr val="F7F3BD"/>
        </a:lt1>
        <a:dk2>
          <a:srgbClr val="000000"/>
        </a:dk2>
        <a:lt2>
          <a:srgbClr val="B2B2B2"/>
        </a:lt2>
        <a:accent1>
          <a:srgbClr val="D0E949"/>
        </a:accent1>
        <a:accent2>
          <a:srgbClr val="EABE48"/>
        </a:accent2>
        <a:accent3>
          <a:srgbClr val="FAF8DB"/>
        </a:accent3>
        <a:accent4>
          <a:srgbClr val="000000"/>
        </a:accent4>
        <a:accent5>
          <a:srgbClr val="E4F2B1"/>
        </a:accent5>
        <a:accent6>
          <a:srgbClr val="D4AC40"/>
        </a:accent6>
        <a:hlink>
          <a:srgbClr val="757000"/>
        </a:hlink>
        <a:folHlink>
          <a:srgbClr val="6B4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тема 3">
        <a:dk1>
          <a:srgbClr val="000000"/>
        </a:dk1>
        <a:lt1>
          <a:srgbClr val="F7F3BD"/>
        </a:lt1>
        <a:dk2>
          <a:srgbClr val="000000"/>
        </a:dk2>
        <a:lt2>
          <a:srgbClr val="B2B2B2"/>
        </a:lt2>
        <a:accent1>
          <a:srgbClr val="F3E559"/>
        </a:accent1>
        <a:accent2>
          <a:srgbClr val="5965F2"/>
        </a:accent2>
        <a:accent3>
          <a:srgbClr val="FAF8DB"/>
        </a:accent3>
        <a:accent4>
          <a:srgbClr val="000000"/>
        </a:accent4>
        <a:accent5>
          <a:srgbClr val="F8F0B5"/>
        </a:accent5>
        <a:accent6>
          <a:srgbClr val="505BDB"/>
        </a:accent6>
        <a:hlink>
          <a:srgbClr val="6B006B"/>
        </a:hlink>
        <a:folHlink>
          <a:srgbClr val="0007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тема 4">
        <a:dk1>
          <a:srgbClr val="000000"/>
        </a:dk1>
        <a:lt1>
          <a:srgbClr val="F7F3BD"/>
        </a:lt1>
        <a:dk2>
          <a:srgbClr val="000000"/>
        </a:dk2>
        <a:lt2>
          <a:srgbClr val="B2B2B2"/>
        </a:lt2>
        <a:accent1>
          <a:srgbClr val="41DEF5"/>
        </a:accent1>
        <a:accent2>
          <a:srgbClr val="F57C41"/>
        </a:accent2>
        <a:accent3>
          <a:srgbClr val="FAF8DB"/>
        </a:accent3>
        <a:accent4>
          <a:srgbClr val="000000"/>
        </a:accent4>
        <a:accent5>
          <a:srgbClr val="B0ECF9"/>
        </a:accent5>
        <a:accent6>
          <a:srgbClr val="DE703A"/>
        </a:accent6>
        <a:hlink>
          <a:srgbClr val="2F006B"/>
        </a:hlink>
        <a:folHlink>
          <a:srgbClr val="6B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тема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D6D394"/>
        </a:accent1>
        <a:accent2>
          <a:srgbClr val="C9C11D"/>
        </a:accent2>
        <a:accent3>
          <a:srgbClr val="FFFFFF"/>
        </a:accent3>
        <a:accent4>
          <a:srgbClr val="000000"/>
        </a:accent4>
        <a:accent5>
          <a:srgbClr val="E8E6C8"/>
        </a:accent5>
        <a:accent6>
          <a:srgbClr val="B6AF19"/>
        </a:accent6>
        <a:hlink>
          <a:srgbClr val="756F00"/>
        </a:hlink>
        <a:folHlink>
          <a:srgbClr val="5F5B2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тема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D0E949"/>
        </a:accent1>
        <a:accent2>
          <a:srgbClr val="EABE48"/>
        </a:accent2>
        <a:accent3>
          <a:srgbClr val="FFFFFF"/>
        </a:accent3>
        <a:accent4>
          <a:srgbClr val="000000"/>
        </a:accent4>
        <a:accent5>
          <a:srgbClr val="E4F2B1"/>
        </a:accent5>
        <a:accent6>
          <a:srgbClr val="D4AC40"/>
        </a:accent6>
        <a:hlink>
          <a:srgbClr val="757000"/>
        </a:hlink>
        <a:folHlink>
          <a:srgbClr val="6B4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тема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3E559"/>
        </a:accent1>
        <a:accent2>
          <a:srgbClr val="5965F2"/>
        </a:accent2>
        <a:accent3>
          <a:srgbClr val="FFFFFF"/>
        </a:accent3>
        <a:accent4>
          <a:srgbClr val="000000"/>
        </a:accent4>
        <a:accent5>
          <a:srgbClr val="F8F0B5"/>
        </a:accent5>
        <a:accent6>
          <a:srgbClr val="505BDB"/>
        </a:accent6>
        <a:hlink>
          <a:srgbClr val="6B006B"/>
        </a:hlink>
        <a:folHlink>
          <a:srgbClr val="0007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тема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41DEF5"/>
        </a:accent1>
        <a:accent2>
          <a:srgbClr val="F57C41"/>
        </a:accent2>
        <a:accent3>
          <a:srgbClr val="FFFFFF"/>
        </a:accent3>
        <a:accent4>
          <a:srgbClr val="000000"/>
        </a:accent4>
        <a:accent5>
          <a:srgbClr val="B0ECF9"/>
        </a:accent5>
        <a:accent6>
          <a:srgbClr val="DE703A"/>
        </a:accent6>
        <a:hlink>
          <a:srgbClr val="2F006B"/>
        </a:hlink>
        <a:folHlink>
          <a:srgbClr val="6B64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10_Default Design">
  <a:themeElements>
    <a:clrScheme name="1_Default Design 2">
      <a:dk1>
        <a:srgbClr val="000000"/>
      </a:dk1>
      <a:lt1>
        <a:srgbClr val="F7F3BD"/>
      </a:lt1>
      <a:dk2>
        <a:srgbClr val="000000"/>
      </a:dk2>
      <a:lt2>
        <a:srgbClr val="B2B2B2"/>
      </a:lt2>
      <a:accent1>
        <a:srgbClr val="D0E949"/>
      </a:accent1>
      <a:accent2>
        <a:srgbClr val="EABE48"/>
      </a:accent2>
      <a:accent3>
        <a:srgbClr val="FAF8DB"/>
      </a:accent3>
      <a:accent4>
        <a:srgbClr val="000000"/>
      </a:accent4>
      <a:accent5>
        <a:srgbClr val="E4F2B1"/>
      </a:accent5>
      <a:accent6>
        <a:srgbClr val="D4AC40"/>
      </a:accent6>
      <a:hlink>
        <a:srgbClr val="757000"/>
      </a:hlink>
      <a:folHlink>
        <a:srgbClr val="6B48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7F3BD"/>
        </a:lt1>
        <a:dk2>
          <a:srgbClr val="000000"/>
        </a:dk2>
        <a:lt2>
          <a:srgbClr val="B2B2B2"/>
        </a:lt2>
        <a:accent1>
          <a:srgbClr val="D6D394"/>
        </a:accent1>
        <a:accent2>
          <a:srgbClr val="C9C11D"/>
        </a:accent2>
        <a:accent3>
          <a:srgbClr val="FAF8DB"/>
        </a:accent3>
        <a:accent4>
          <a:srgbClr val="000000"/>
        </a:accent4>
        <a:accent5>
          <a:srgbClr val="E8E6C8"/>
        </a:accent5>
        <a:accent6>
          <a:srgbClr val="B6AF19"/>
        </a:accent6>
        <a:hlink>
          <a:srgbClr val="756F00"/>
        </a:hlink>
        <a:folHlink>
          <a:srgbClr val="5F5B2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7F3BD"/>
        </a:lt1>
        <a:dk2>
          <a:srgbClr val="000000"/>
        </a:dk2>
        <a:lt2>
          <a:srgbClr val="B2B2B2"/>
        </a:lt2>
        <a:accent1>
          <a:srgbClr val="D0E949"/>
        </a:accent1>
        <a:accent2>
          <a:srgbClr val="EABE48"/>
        </a:accent2>
        <a:accent3>
          <a:srgbClr val="FAF8DB"/>
        </a:accent3>
        <a:accent4>
          <a:srgbClr val="000000"/>
        </a:accent4>
        <a:accent5>
          <a:srgbClr val="E4F2B1"/>
        </a:accent5>
        <a:accent6>
          <a:srgbClr val="D4AC40"/>
        </a:accent6>
        <a:hlink>
          <a:srgbClr val="757000"/>
        </a:hlink>
        <a:folHlink>
          <a:srgbClr val="6B4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7F3BD"/>
        </a:lt1>
        <a:dk2>
          <a:srgbClr val="000000"/>
        </a:dk2>
        <a:lt2>
          <a:srgbClr val="B2B2B2"/>
        </a:lt2>
        <a:accent1>
          <a:srgbClr val="F3E559"/>
        </a:accent1>
        <a:accent2>
          <a:srgbClr val="5965F2"/>
        </a:accent2>
        <a:accent3>
          <a:srgbClr val="FAF8DB"/>
        </a:accent3>
        <a:accent4>
          <a:srgbClr val="000000"/>
        </a:accent4>
        <a:accent5>
          <a:srgbClr val="F8F0B5"/>
        </a:accent5>
        <a:accent6>
          <a:srgbClr val="505BDB"/>
        </a:accent6>
        <a:hlink>
          <a:srgbClr val="6B006B"/>
        </a:hlink>
        <a:folHlink>
          <a:srgbClr val="0007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7F3BD"/>
        </a:lt1>
        <a:dk2>
          <a:srgbClr val="000000"/>
        </a:dk2>
        <a:lt2>
          <a:srgbClr val="B2B2B2"/>
        </a:lt2>
        <a:accent1>
          <a:srgbClr val="41DEF5"/>
        </a:accent1>
        <a:accent2>
          <a:srgbClr val="F57C41"/>
        </a:accent2>
        <a:accent3>
          <a:srgbClr val="FAF8DB"/>
        </a:accent3>
        <a:accent4>
          <a:srgbClr val="000000"/>
        </a:accent4>
        <a:accent5>
          <a:srgbClr val="B0ECF9"/>
        </a:accent5>
        <a:accent6>
          <a:srgbClr val="DE703A"/>
        </a:accent6>
        <a:hlink>
          <a:srgbClr val="2F006B"/>
        </a:hlink>
        <a:folHlink>
          <a:srgbClr val="6B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D6D394"/>
        </a:accent1>
        <a:accent2>
          <a:srgbClr val="C9C11D"/>
        </a:accent2>
        <a:accent3>
          <a:srgbClr val="FFFFFF"/>
        </a:accent3>
        <a:accent4>
          <a:srgbClr val="000000"/>
        </a:accent4>
        <a:accent5>
          <a:srgbClr val="E8E6C8"/>
        </a:accent5>
        <a:accent6>
          <a:srgbClr val="B6AF19"/>
        </a:accent6>
        <a:hlink>
          <a:srgbClr val="756F00"/>
        </a:hlink>
        <a:folHlink>
          <a:srgbClr val="5F5B2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D0E949"/>
        </a:accent1>
        <a:accent2>
          <a:srgbClr val="EABE48"/>
        </a:accent2>
        <a:accent3>
          <a:srgbClr val="FFFFFF"/>
        </a:accent3>
        <a:accent4>
          <a:srgbClr val="000000"/>
        </a:accent4>
        <a:accent5>
          <a:srgbClr val="E4F2B1"/>
        </a:accent5>
        <a:accent6>
          <a:srgbClr val="D4AC40"/>
        </a:accent6>
        <a:hlink>
          <a:srgbClr val="757000"/>
        </a:hlink>
        <a:folHlink>
          <a:srgbClr val="6B4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3E559"/>
        </a:accent1>
        <a:accent2>
          <a:srgbClr val="5965F2"/>
        </a:accent2>
        <a:accent3>
          <a:srgbClr val="FFFFFF"/>
        </a:accent3>
        <a:accent4>
          <a:srgbClr val="000000"/>
        </a:accent4>
        <a:accent5>
          <a:srgbClr val="F8F0B5"/>
        </a:accent5>
        <a:accent6>
          <a:srgbClr val="505BDB"/>
        </a:accent6>
        <a:hlink>
          <a:srgbClr val="6B006B"/>
        </a:hlink>
        <a:folHlink>
          <a:srgbClr val="0007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41DEF5"/>
        </a:accent1>
        <a:accent2>
          <a:srgbClr val="F57C41"/>
        </a:accent2>
        <a:accent3>
          <a:srgbClr val="FFFFFF"/>
        </a:accent3>
        <a:accent4>
          <a:srgbClr val="000000"/>
        </a:accent4>
        <a:accent5>
          <a:srgbClr val="B0ECF9"/>
        </a:accent5>
        <a:accent6>
          <a:srgbClr val="DE703A"/>
        </a:accent6>
        <a:hlink>
          <a:srgbClr val="2F006B"/>
        </a:hlink>
        <a:folHlink>
          <a:srgbClr val="6B64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ind_4115_slide">
  <a:themeElements>
    <a:clrScheme name="Office тема 2">
      <a:dk1>
        <a:srgbClr val="000000"/>
      </a:dk1>
      <a:lt1>
        <a:srgbClr val="FFDA84"/>
      </a:lt1>
      <a:dk2>
        <a:srgbClr val="000000"/>
      </a:dk2>
      <a:lt2>
        <a:srgbClr val="B2B2B2"/>
      </a:lt2>
      <a:accent1>
        <a:srgbClr val="AB9B24"/>
      </a:accent1>
      <a:accent2>
        <a:srgbClr val="C77F39"/>
      </a:accent2>
      <a:accent3>
        <a:srgbClr val="FFEAC2"/>
      </a:accent3>
      <a:accent4>
        <a:srgbClr val="000000"/>
      </a:accent4>
      <a:accent5>
        <a:srgbClr val="D2CBAC"/>
      </a:accent5>
      <a:accent6>
        <a:srgbClr val="B47233"/>
      </a:accent6>
      <a:hlink>
        <a:srgbClr val="8F6F23"/>
      </a:hlink>
      <a:folHlink>
        <a:srgbClr val="87432B"/>
      </a:folHlink>
    </a:clrScheme>
    <a:fontScheme name="Office тема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тема 1">
        <a:dk1>
          <a:srgbClr val="000000"/>
        </a:dk1>
        <a:lt1>
          <a:srgbClr val="FFDA84"/>
        </a:lt1>
        <a:dk2>
          <a:srgbClr val="000000"/>
        </a:dk2>
        <a:lt2>
          <a:srgbClr val="B2B2B2"/>
        </a:lt2>
        <a:accent1>
          <a:srgbClr val="A97C27"/>
        </a:accent1>
        <a:accent2>
          <a:srgbClr val="A69426"/>
        </a:accent2>
        <a:accent3>
          <a:srgbClr val="FFEAC2"/>
        </a:accent3>
        <a:accent4>
          <a:srgbClr val="000000"/>
        </a:accent4>
        <a:accent5>
          <a:srgbClr val="D1BFAC"/>
        </a:accent5>
        <a:accent6>
          <a:srgbClr val="968621"/>
        </a:accent6>
        <a:hlink>
          <a:srgbClr val="835725"/>
        </a:hlink>
        <a:folHlink>
          <a:srgbClr val="8A6E2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тема 2">
        <a:dk1>
          <a:srgbClr val="000000"/>
        </a:dk1>
        <a:lt1>
          <a:srgbClr val="FFDA84"/>
        </a:lt1>
        <a:dk2>
          <a:srgbClr val="000000"/>
        </a:dk2>
        <a:lt2>
          <a:srgbClr val="B2B2B2"/>
        </a:lt2>
        <a:accent1>
          <a:srgbClr val="AB9B24"/>
        </a:accent1>
        <a:accent2>
          <a:srgbClr val="C77F39"/>
        </a:accent2>
        <a:accent3>
          <a:srgbClr val="FFEAC2"/>
        </a:accent3>
        <a:accent4>
          <a:srgbClr val="000000"/>
        </a:accent4>
        <a:accent5>
          <a:srgbClr val="D2CBAC"/>
        </a:accent5>
        <a:accent6>
          <a:srgbClr val="B47233"/>
        </a:accent6>
        <a:hlink>
          <a:srgbClr val="8F6F23"/>
        </a:hlink>
        <a:folHlink>
          <a:srgbClr val="87432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тема 3">
        <a:dk1>
          <a:srgbClr val="000000"/>
        </a:dk1>
        <a:lt1>
          <a:srgbClr val="FFDA84"/>
        </a:lt1>
        <a:dk2>
          <a:srgbClr val="000000"/>
        </a:dk2>
        <a:lt2>
          <a:srgbClr val="B2B2B2"/>
        </a:lt2>
        <a:accent1>
          <a:srgbClr val="558DBA"/>
        </a:accent1>
        <a:accent2>
          <a:srgbClr val="9A7B32"/>
        </a:accent2>
        <a:accent3>
          <a:srgbClr val="FFEAC2"/>
        </a:accent3>
        <a:accent4>
          <a:srgbClr val="000000"/>
        </a:accent4>
        <a:accent5>
          <a:srgbClr val="B4C5D9"/>
        </a:accent5>
        <a:accent6>
          <a:srgbClr val="8B6F2C"/>
        </a:accent6>
        <a:hlink>
          <a:srgbClr val="67499C"/>
        </a:hlink>
        <a:folHlink>
          <a:srgbClr val="8A529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тема 4">
        <a:dk1>
          <a:srgbClr val="000000"/>
        </a:dk1>
        <a:lt1>
          <a:srgbClr val="FFDA84"/>
        </a:lt1>
        <a:dk2>
          <a:srgbClr val="000000"/>
        </a:dk2>
        <a:lt2>
          <a:srgbClr val="B2B2B2"/>
        </a:lt2>
        <a:accent1>
          <a:srgbClr val="D1902E"/>
        </a:accent1>
        <a:accent2>
          <a:srgbClr val="82A138"/>
        </a:accent2>
        <a:accent3>
          <a:srgbClr val="FFEAC2"/>
        </a:accent3>
        <a:accent4>
          <a:srgbClr val="000000"/>
        </a:accent4>
        <a:accent5>
          <a:srgbClr val="E5C6AD"/>
        </a:accent5>
        <a:accent6>
          <a:srgbClr val="759132"/>
        </a:accent6>
        <a:hlink>
          <a:srgbClr val="4157B5"/>
        </a:hlink>
        <a:folHlink>
          <a:srgbClr val="9C416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тема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A97C27"/>
        </a:accent1>
        <a:accent2>
          <a:srgbClr val="A69426"/>
        </a:accent2>
        <a:accent3>
          <a:srgbClr val="FFFFFF"/>
        </a:accent3>
        <a:accent4>
          <a:srgbClr val="000000"/>
        </a:accent4>
        <a:accent5>
          <a:srgbClr val="D1BFAC"/>
        </a:accent5>
        <a:accent6>
          <a:srgbClr val="968621"/>
        </a:accent6>
        <a:hlink>
          <a:srgbClr val="835725"/>
        </a:hlink>
        <a:folHlink>
          <a:srgbClr val="8A6E2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тема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AB9B24"/>
        </a:accent1>
        <a:accent2>
          <a:srgbClr val="C77F39"/>
        </a:accent2>
        <a:accent3>
          <a:srgbClr val="FFFFFF"/>
        </a:accent3>
        <a:accent4>
          <a:srgbClr val="000000"/>
        </a:accent4>
        <a:accent5>
          <a:srgbClr val="D2CBAC"/>
        </a:accent5>
        <a:accent6>
          <a:srgbClr val="B47233"/>
        </a:accent6>
        <a:hlink>
          <a:srgbClr val="8F6F23"/>
        </a:hlink>
        <a:folHlink>
          <a:srgbClr val="87432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тема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558DBA"/>
        </a:accent1>
        <a:accent2>
          <a:srgbClr val="9A7B32"/>
        </a:accent2>
        <a:accent3>
          <a:srgbClr val="FFFFFF"/>
        </a:accent3>
        <a:accent4>
          <a:srgbClr val="000000"/>
        </a:accent4>
        <a:accent5>
          <a:srgbClr val="B4C5D9"/>
        </a:accent5>
        <a:accent6>
          <a:srgbClr val="8B6F2C"/>
        </a:accent6>
        <a:hlink>
          <a:srgbClr val="67499C"/>
        </a:hlink>
        <a:folHlink>
          <a:srgbClr val="8A529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тема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D1902E"/>
        </a:accent1>
        <a:accent2>
          <a:srgbClr val="82A138"/>
        </a:accent2>
        <a:accent3>
          <a:srgbClr val="FFFFFF"/>
        </a:accent3>
        <a:accent4>
          <a:srgbClr val="000000"/>
        </a:accent4>
        <a:accent5>
          <a:srgbClr val="E5C6AD"/>
        </a:accent5>
        <a:accent6>
          <a:srgbClr val="759132"/>
        </a:accent6>
        <a:hlink>
          <a:srgbClr val="4157B5"/>
        </a:hlink>
        <a:folHlink>
          <a:srgbClr val="9C416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11_Default Design">
  <a:themeElements>
    <a:clrScheme name="1_Default Design 2">
      <a:dk1>
        <a:srgbClr val="000000"/>
      </a:dk1>
      <a:lt1>
        <a:srgbClr val="FFDA84"/>
      </a:lt1>
      <a:dk2>
        <a:srgbClr val="000000"/>
      </a:dk2>
      <a:lt2>
        <a:srgbClr val="B2B2B2"/>
      </a:lt2>
      <a:accent1>
        <a:srgbClr val="AB9B24"/>
      </a:accent1>
      <a:accent2>
        <a:srgbClr val="C77F39"/>
      </a:accent2>
      <a:accent3>
        <a:srgbClr val="FFEAC2"/>
      </a:accent3>
      <a:accent4>
        <a:srgbClr val="000000"/>
      </a:accent4>
      <a:accent5>
        <a:srgbClr val="D2CBAC"/>
      </a:accent5>
      <a:accent6>
        <a:srgbClr val="B47233"/>
      </a:accent6>
      <a:hlink>
        <a:srgbClr val="8F6F23"/>
      </a:hlink>
      <a:folHlink>
        <a:srgbClr val="87432B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DA84"/>
        </a:lt1>
        <a:dk2>
          <a:srgbClr val="000000"/>
        </a:dk2>
        <a:lt2>
          <a:srgbClr val="B2B2B2"/>
        </a:lt2>
        <a:accent1>
          <a:srgbClr val="A97C27"/>
        </a:accent1>
        <a:accent2>
          <a:srgbClr val="A69426"/>
        </a:accent2>
        <a:accent3>
          <a:srgbClr val="FFEAC2"/>
        </a:accent3>
        <a:accent4>
          <a:srgbClr val="000000"/>
        </a:accent4>
        <a:accent5>
          <a:srgbClr val="D1BFAC"/>
        </a:accent5>
        <a:accent6>
          <a:srgbClr val="968621"/>
        </a:accent6>
        <a:hlink>
          <a:srgbClr val="835725"/>
        </a:hlink>
        <a:folHlink>
          <a:srgbClr val="8A6E2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DA84"/>
        </a:lt1>
        <a:dk2>
          <a:srgbClr val="000000"/>
        </a:dk2>
        <a:lt2>
          <a:srgbClr val="B2B2B2"/>
        </a:lt2>
        <a:accent1>
          <a:srgbClr val="AB9B24"/>
        </a:accent1>
        <a:accent2>
          <a:srgbClr val="C77F39"/>
        </a:accent2>
        <a:accent3>
          <a:srgbClr val="FFEAC2"/>
        </a:accent3>
        <a:accent4>
          <a:srgbClr val="000000"/>
        </a:accent4>
        <a:accent5>
          <a:srgbClr val="D2CBAC"/>
        </a:accent5>
        <a:accent6>
          <a:srgbClr val="B47233"/>
        </a:accent6>
        <a:hlink>
          <a:srgbClr val="8F6F23"/>
        </a:hlink>
        <a:folHlink>
          <a:srgbClr val="87432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DA84"/>
        </a:lt1>
        <a:dk2>
          <a:srgbClr val="000000"/>
        </a:dk2>
        <a:lt2>
          <a:srgbClr val="B2B2B2"/>
        </a:lt2>
        <a:accent1>
          <a:srgbClr val="558DBA"/>
        </a:accent1>
        <a:accent2>
          <a:srgbClr val="9A7B32"/>
        </a:accent2>
        <a:accent3>
          <a:srgbClr val="FFEAC2"/>
        </a:accent3>
        <a:accent4>
          <a:srgbClr val="000000"/>
        </a:accent4>
        <a:accent5>
          <a:srgbClr val="B4C5D9"/>
        </a:accent5>
        <a:accent6>
          <a:srgbClr val="8B6F2C"/>
        </a:accent6>
        <a:hlink>
          <a:srgbClr val="67499C"/>
        </a:hlink>
        <a:folHlink>
          <a:srgbClr val="8A529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DA84"/>
        </a:lt1>
        <a:dk2>
          <a:srgbClr val="000000"/>
        </a:dk2>
        <a:lt2>
          <a:srgbClr val="B2B2B2"/>
        </a:lt2>
        <a:accent1>
          <a:srgbClr val="D1902E"/>
        </a:accent1>
        <a:accent2>
          <a:srgbClr val="82A138"/>
        </a:accent2>
        <a:accent3>
          <a:srgbClr val="FFEAC2"/>
        </a:accent3>
        <a:accent4>
          <a:srgbClr val="000000"/>
        </a:accent4>
        <a:accent5>
          <a:srgbClr val="E5C6AD"/>
        </a:accent5>
        <a:accent6>
          <a:srgbClr val="759132"/>
        </a:accent6>
        <a:hlink>
          <a:srgbClr val="4157B5"/>
        </a:hlink>
        <a:folHlink>
          <a:srgbClr val="9C416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A97C27"/>
        </a:accent1>
        <a:accent2>
          <a:srgbClr val="A69426"/>
        </a:accent2>
        <a:accent3>
          <a:srgbClr val="FFFFFF"/>
        </a:accent3>
        <a:accent4>
          <a:srgbClr val="000000"/>
        </a:accent4>
        <a:accent5>
          <a:srgbClr val="D1BFAC"/>
        </a:accent5>
        <a:accent6>
          <a:srgbClr val="968621"/>
        </a:accent6>
        <a:hlink>
          <a:srgbClr val="835725"/>
        </a:hlink>
        <a:folHlink>
          <a:srgbClr val="8A6E2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AB9B24"/>
        </a:accent1>
        <a:accent2>
          <a:srgbClr val="C77F39"/>
        </a:accent2>
        <a:accent3>
          <a:srgbClr val="FFFFFF"/>
        </a:accent3>
        <a:accent4>
          <a:srgbClr val="000000"/>
        </a:accent4>
        <a:accent5>
          <a:srgbClr val="D2CBAC"/>
        </a:accent5>
        <a:accent6>
          <a:srgbClr val="B47233"/>
        </a:accent6>
        <a:hlink>
          <a:srgbClr val="8F6F23"/>
        </a:hlink>
        <a:folHlink>
          <a:srgbClr val="87432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558DBA"/>
        </a:accent1>
        <a:accent2>
          <a:srgbClr val="9A7B32"/>
        </a:accent2>
        <a:accent3>
          <a:srgbClr val="FFFFFF"/>
        </a:accent3>
        <a:accent4>
          <a:srgbClr val="000000"/>
        </a:accent4>
        <a:accent5>
          <a:srgbClr val="B4C5D9"/>
        </a:accent5>
        <a:accent6>
          <a:srgbClr val="8B6F2C"/>
        </a:accent6>
        <a:hlink>
          <a:srgbClr val="67499C"/>
        </a:hlink>
        <a:folHlink>
          <a:srgbClr val="8A529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D1902E"/>
        </a:accent1>
        <a:accent2>
          <a:srgbClr val="82A138"/>
        </a:accent2>
        <a:accent3>
          <a:srgbClr val="FFFFFF"/>
        </a:accent3>
        <a:accent4>
          <a:srgbClr val="000000"/>
        </a:accent4>
        <a:accent5>
          <a:srgbClr val="E5C6AD"/>
        </a:accent5>
        <a:accent6>
          <a:srgbClr val="759132"/>
        </a:accent6>
        <a:hlink>
          <a:srgbClr val="4157B5"/>
        </a:hlink>
        <a:folHlink>
          <a:srgbClr val="9C416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ind_0070_slide">
  <a:themeElements>
    <a:clrScheme name="Office тема 2">
      <a:dk1>
        <a:srgbClr val="000000"/>
      </a:dk1>
      <a:lt1>
        <a:srgbClr val="FFCCCC"/>
      </a:lt1>
      <a:dk2>
        <a:srgbClr val="000000"/>
      </a:dk2>
      <a:lt2>
        <a:srgbClr val="B2B2B2"/>
      </a:lt2>
      <a:accent1>
        <a:srgbClr val="8C512A"/>
      </a:accent1>
      <a:accent2>
        <a:srgbClr val="8C386B"/>
      </a:accent2>
      <a:accent3>
        <a:srgbClr val="FFE2E2"/>
      </a:accent3>
      <a:accent4>
        <a:srgbClr val="000000"/>
      </a:accent4>
      <a:accent5>
        <a:srgbClr val="C5B3AC"/>
      </a:accent5>
      <a:accent6>
        <a:srgbClr val="7E3260"/>
      </a:accent6>
      <a:hlink>
        <a:srgbClr val="8C2323"/>
      </a:hlink>
      <a:folHlink>
        <a:srgbClr val="633380"/>
      </a:folHlink>
    </a:clrScheme>
    <a:fontScheme name="Office тема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тема 1">
        <a:dk1>
          <a:srgbClr val="000000"/>
        </a:dk1>
        <a:lt1>
          <a:srgbClr val="FFCCCC"/>
        </a:lt1>
        <a:dk2>
          <a:srgbClr val="000000"/>
        </a:dk2>
        <a:lt2>
          <a:srgbClr val="B2B2B2"/>
        </a:lt2>
        <a:accent1>
          <a:srgbClr val="B23636"/>
        </a:accent1>
        <a:accent2>
          <a:srgbClr val="A63249"/>
        </a:accent2>
        <a:accent3>
          <a:srgbClr val="FFE2E2"/>
        </a:accent3>
        <a:accent4>
          <a:srgbClr val="000000"/>
        </a:accent4>
        <a:accent5>
          <a:srgbClr val="D5AEAE"/>
        </a:accent5>
        <a:accent6>
          <a:srgbClr val="962C41"/>
        </a:accent6>
        <a:hlink>
          <a:srgbClr val="990000"/>
        </a:hlink>
        <a:folHlink>
          <a:srgbClr val="8C00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тема 2">
        <a:dk1>
          <a:srgbClr val="000000"/>
        </a:dk1>
        <a:lt1>
          <a:srgbClr val="FFCCCC"/>
        </a:lt1>
        <a:dk2>
          <a:srgbClr val="000000"/>
        </a:dk2>
        <a:lt2>
          <a:srgbClr val="B2B2B2"/>
        </a:lt2>
        <a:accent1>
          <a:srgbClr val="8C512A"/>
        </a:accent1>
        <a:accent2>
          <a:srgbClr val="8C386B"/>
        </a:accent2>
        <a:accent3>
          <a:srgbClr val="FFE2E2"/>
        </a:accent3>
        <a:accent4>
          <a:srgbClr val="000000"/>
        </a:accent4>
        <a:accent5>
          <a:srgbClr val="C5B3AC"/>
        </a:accent5>
        <a:accent6>
          <a:srgbClr val="7E3260"/>
        </a:accent6>
        <a:hlink>
          <a:srgbClr val="8C2323"/>
        </a:hlink>
        <a:folHlink>
          <a:srgbClr val="6333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тема 3">
        <a:dk1>
          <a:srgbClr val="000000"/>
        </a:dk1>
        <a:lt1>
          <a:srgbClr val="FFCCCC"/>
        </a:lt1>
        <a:dk2>
          <a:srgbClr val="000000"/>
        </a:dk2>
        <a:lt2>
          <a:srgbClr val="B2B2B2"/>
        </a:lt2>
        <a:accent1>
          <a:srgbClr val="00698C"/>
        </a:accent1>
        <a:accent2>
          <a:srgbClr val="A63232"/>
        </a:accent2>
        <a:accent3>
          <a:srgbClr val="FFE2E2"/>
        </a:accent3>
        <a:accent4>
          <a:srgbClr val="000000"/>
        </a:accent4>
        <a:accent5>
          <a:srgbClr val="AAB9C5"/>
        </a:accent5>
        <a:accent6>
          <a:srgbClr val="962C2C"/>
        </a:accent6>
        <a:hlink>
          <a:srgbClr val="335280"/>
        </a:hlink>
        <a:folHlink>
          <a:srgbClr val="4B592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тема 4">
        <a:dk1>
          <a:srgbClr val="000000"/>
        </a:dk1>
        <a:lt1>
          <a:srgbClr val="FFCCCC"/>
        </a:lt1>
        <a:dk2>
          <a:srgbClr val="000000"/>
        </a:dk2>
        <a:lt2>
          <a:srgbClr val="B2B2B2"/>
        </a:lt2>
        <a:accent1>
          <a:srgbClr val="735C00"/>
        </a:accent1>
        <a:accent2>
          <a:srgbClr val="217321"/>
        </a:accent2>
        <a:accent3>
          <a:srgbClr val="FFE2E2"/>
        </a:accent3>
        <a:accent4>
          <a:srgbClr val="000000"/>
        </a:accent4>
        <a:accent5>
          <a:srgbClr val="BCB5AA"/>
        </a:accent5>
        <a:accent6>
          <a:srgbClr val="1D681D"/>
        </a:accent6>
        <a:hlink>
          <a:srgbClr val="403380"/>
        </a:hlink>
        <a:folHlink>
          <a:srgbClr val="8C232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тема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B23636"/>
        </a:accent1>
        <a:accent2>
          <a:srgbClr val="A63249"/>
        </a:accent2>
        <a:accent3>
          <a:srgbClr val="FFFFFF"/>
        </a:accent3>
        <a:accent4>
          <a:srgbClr val="000000"/>
        </a:accent4>
        <a:accent5>
          <a:srgbClr val="D5AEAE"/>
        </a:accent5>
        <a:accent6>
          <a:srgbClr val="962C41"/>
        </a:accent6>
        <a:hlink>
          <a:srgbClr val="990000"/>
        </a:hlink>
        <a:folHlink>
          <a:srgbClr val="8C00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тема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8C512A"/>
        </a:accent1>
        <a:accent2>
          <a:srgbClr val="8C386B"/>
        </a:accent2>
        <a:accent3>
          <a:srgbClr val="FFFFFF"/>
        </a:accent3>
        <a:accent4>
          <a:srgbClr val="000000"/>
        </a:accent4>
        <a:accent5>
          <a:srgbClr val="C5B3AC"/>
        </a:accent5>
        <a:accent6>
          <a:srgbClr val="7E3260"/>
        </a:accent6>
        <a:hlink>
          <a:srgbClr val="8C2323"/>
        </a:hlink>
        <a:folHlink>
          <a:srgbClr val="6333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тема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00698C"/>
        </a:accent1>
        <a:accent2>
          <a:srgbClr val="A63232"/>
        </a:accent2>
        <a:accent3>
          <a:srgbClr val="FFFFFF"/>
        </a:accent3>
        <a:accent4>
          <a:srgbClr val="000000"/>
        </a:accent4>
        <a:accent5>
          <a:srgbClr val="AAB9C5"/>
        </a:accent5>
        <a:accent6>
          <a:srgbClr val="962C2C"/>
        </a:accent6>
        <a:hlink>
          <a:srgbClr val="335280"/>
        </a:hlink>
        <a:folHlink>
          <a:srgbClr val="4B592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тема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735C00"/>
        </a:accent1>
        <a:accent2>
          <a:srgbClr val="217321"/>
        </a:accent2>
        <a:accent3>
          <a:srgbClr val="FFFFFF"/>
        </a:accent3>
        <a:accent4>
          <a:srgbClr val="000000"/>
        </a:accent4>
        <a:accent5>
          <a:srgbClr val="BCB5AA"/>
        </a:accent5>
        <a:accent6>
          <a:srgbClr val="1D681D"/>
        </a:accent6>
        <a:hlink>
          <a:srgbClr val="403380"/>
        </a:hlink>
        <a:folHlink>
          <a:srgbClr val="8C232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Default Design">
  <a:themeElements>
    <a:clrScheme name="1_Default Design 2">
      <a:dk1>
        <a:srgbClr val="000000"/>
      </a:dk1>
      <a:lt1>
        <a:srgbClr val="FFCCCC"/>
      </a:lt1>
      <a:dk2>
        <a:srgbClr val="000000"/>
      </a:dk2>
      <a:lt2>
        <a:srgbClr val="B2B2B2"/>
      </a:lt2>
      <a:accent1>
        <a:srgbClr val="8C512A"/>
      </a:accent1>
      <a:accent2>
        <a:srgbClr val="8C386B"/>
      </a:accent2>
      <a:accent3>
        <a:srgbClr val="FFE2E2"/>
      </a:accent3>
      <a:accent4>
        <a:srgbClr val="000000"/>
      </a:accent4>
      <a:accent5>
        <a:srgbClr val="C5B3AC"/>
      </a:accent5>
      <a:accent6>
        <a:srgbClr val="7E3260"/>
      </a:accent6>
      <a:hlink>
        <a:srgbClr val="8C2323"/>
      </a:hlink>
      <a:folHlink>
        <a:srgbClr val="63338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CCCC"/>
        </a:lt1>
        <a:dk2>
          <a:srgbClr val="000000"/>
        </a:dk2>
        <a:lt2>
          <a:srgbClr val="B2B2B2"/>
        </a:lt2>
        <a:accent1>
          <a:srgbClr val="B23636"/>
        </a:accent1>
        <a:accent2>
          <a:srgbClr val="A63249"/>
        </a:accent2>
        <a:accent3>
          <a:srgbClr val="FFE2E2"/>
        </a:accent3>
        <a:accent4>
          <a:srgbClr val="000000"/>
        </a:accent4>
        <a:accent5>
          <a:srgbClr val="D5AEAE"/>
        </a:accent5>
        <a:accent6>
          <a:srgbClr val="962C41"/>
        </a:accent6>
        <a:hlink>
          <a:srgbClr val="990000"/>
        </a:hlink>
        <a:folHlink>
          <a:srgbClr val="8C00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CCCC"/>
        </a:lt1>
        <a:dk2>
          <a:srgbClr val="000000"/>
        </a:dk2>
        <a:lt2>
          <a:srgbClr val="B2B2B2"/>
        </a:lt2>
        <a:accent1>
          <a:srgbClr val="8C512A"/>
        </a:accent1>
        <a:accent2>
          <a:srgbClr val="8C386B"/>
        </a:accent2>
        <a:accent3>
          <a:srgbClr val="FFE2E2"/>
        </a:accent3>
        <a:accent4>
          <a:srgbClr val="000000"/>
        </a:accent4>
        <a:accent5>
          <a:srgbClr val="C5B3AC"/>
        </a:accent5>
        <a:accent6>
          <a:srgbClr val="7E3260"/>
        </a:accent6>
        <a:hlink>
          <a:srgbClr val="8C2323"/>
        </a:hlink>
        <a:folHlink>
          <a:srgbClr val="6333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CCCC"/>
        </a:lt1>
        <a:dk2>
          <a:srgbClr val="000000"/>
        </a:dk2>
        <a:lt2>
          <a:srgbClr val="B2B2B2"/>
        </a:lt2>
        <a:accent1>
          <a:srgbClr val="00698C"/>
        </a:accent1>
        <a:accent2>
          <a:srgbClr val="A63232"/>
        </a:accent2>
        <a:accent3>
          <a:srgbClr val="FFE2E2"/>
        </a:accent3>
        <a:accent4>
          <a:srgbClr val="000000"/>
        </a:accent4>
        <a:accent5>
          <a:srgbClr val="AAB9C5"/>
        </a:accent5>
        <a:accent6>
          <a:srgbClr val="962C2C"/>
        </a:accent6>
        <a:hlink>
          <a:srgbClr val="335280"/>
        </a:hlink>
        <a:folHlink>
          <a:srgbClr val="4B592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CCCC"/>
        </a:lt1>
        <a:dk2>
          <a:srgbClr val="000000"/>
        </a:dk2>
        <a:lt2>
          <a:srgbClr val="B2B2B2"/>
        </a:lt2>
        <a:accent1>
          <a:srgbClr val="735C00"/>
        </a:accent1>
        <a:accent2>
          <a:srgbClr val="217321"/>
        </a:accent2>
        <a:accent3>
          <a:srgbClr val="FFE2E2"/>
        </a:accent3>
        <a:accent4>
          <a:srgbClr val="000000"/>
        </a:accent4>
        <a:accent5>
          <a:srgbClr val="BCB5AA"/>
        </a:accent5>
        <a:accent6>
          <a:srgbClr val="1D681D"/>
        </a:accent6>
        <a:hlink>
          <a:srgbClr val="403380"/>
        </a:hlink>
        <a:folHlink>
          <a:srgbClr val="8C232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B23636"/>
        </a:accent1>
        <a:accent2>
          <a:srgbClr val="A63249"/>
        </a:accent2>
        <a:accent3>
          <a:srgbClr val="FFFFFF"/>
        </a:accent3>
        <a:accent4>
          <a:srgbClr val="000000"/>
        </a:accent4>
        <a:accent5>
          <a:srgbClr val="D5AEAE"/>
        </a:accent5>
        <a:accent6>
          <a:srgbClr val="962C41"/>
        </a:accent6>
        <a:hlink>
          <a:srgbClr val="990000"/>
        </a:hlink>
        <a:folHlink>
          <a:srgbClr val="8C00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8C512A"/>
        </a:accent1>
        <a:accent2>
          <a:srgbClr val="8C386B"/>
        </a:accent2>
        <a:accent3>
          <a:srgbClr val="FFFFFF"/>
        </a:accent3>
        <a:accent4>
          <a:srgbClr val="000000"/>
        </a:accent4>
        <a:accent5>
          <a:srgbClr val="C5B3AC"/>
        </a:accent5>
        <a:accent6>
          <a:srgbClr val="7E3260"/>
        </a:accent6>
        <a:hlink>
          <a:srgbClr val="8C2323"/>
        </a:hlink>
        <a:folHlink>
          <a:srgbClr val="6333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00698C"/>
        </a:accent1>
        <a:accent2>
          <a:srgbClr val="A63232"/>
        </a:accent2>
        <a:accent3>
          <a:srgbClr val="FFFFFF"/>
        </a:accent3>
        <a:accent4>
          <a:srgbClr val="000000"/>
        </a:accent4>
        <a:accent5>
          <a:srgbClr val="AAB9C5"/>
        </a:accent5>
        <a:accent6>
          <a:srgbClr val="962C2C"/>
        </a:accent6>
        <a:hlink>
          <a:srgbClr val="335280"/>
        </a:hlink>
        <a:folHlink>
          <a:srgbClr val="4B592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735C00"/>
        </a:accent1>
        <a:accent2>
          <a:srgbClr val="217321"/>
        </a:accent2>
        <a:accent3>
          <a:srgbClr val="FFFFFF"/>
        </a:accent3>
        <a:accent4>
          <a:srgbClr val="000000"/>
        </a:accent4>
        <a:accent5>
          <a:srgbClr val="BCB5AA"/>
        </a:accent5>
        <a:accent6>
          <a:srgbClr val="1D681D"/>
        </a:accent6>
        <a:hlink>
          <a:srgbClr val="403380"/>
        </a:hlink>
        <a:folHlink>
          <a:srgbClr val="8C232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Тема27">
  <a:themeElements>
    <a:clrScheme name="Default Design 3">
      <a:dk1>
        <a:srgbClr val="000000"/>
      </a:dk1>
      <a:lt1>
        <a:srgbClr val="FFF0F5"/>
      </a:lt1>
      <a:dk2>
        <a:srgbClr val="000000"/>
      </a:dk2>
      <a:lt2>
        <a:srgbClr val="A3A3A3"/>
      </a:lt2>
      <a:accent1>
        <a:srgbClr val="CC6688"/>
      </a:accent1>
      <a:accent2>
        <a:srgbClr val="9DAD39"/>
      </a:accent2>
      <a:accent3>
        <a:srgbClr val="FFF6F9"/>
      </a:accent3>
      <a:accent4>
        <a:srgbClr val="000000"/>
      </a:accent4>
      <a:accent5>
        <a:srgbClr val="E2B8C3"/>
      </a:accent5>
      <a:accent6>
        <a:srgbClr val="8E9C33"/>
      </a:accent6>
      <a:hlink>
        <a:srgbClr val="669CCC"/>
      </a:hlink>
      <a:folHlink>
        <a:srgbClr val="40C0B7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0F5"/>
        </a:lt1>
        <a:dk2>
          <a:srgbClr val="000000"/>
        </a:dk2>
        <a:lt2>
          <a:srgbClr val="A3A3A3"/>
        </a:lt2>
        <a:accent1>
          <a:srgbClr val="FFBDD3"/>
        </a:accent1>
        <a:accent2>
          <a:srgbClr val="E698C4"/>
        </a:accent2>
        <a:accent3>
          <a:srgbClr val="FFF6F9"/>
        </a:accent3>
        <a:accent4>
          <a:srgbClr val="000000"/>
        </a:accent4>
        <a:accent5>
          <a:srgbClr val="FFDBE6"/>
        </a:accent5>
        <a:accent6>
          <a:srgbClr val="D089B1"/>
        </a:accent6>
        <a:hlink>
          <a:srgbClr val="CC6688"/>
        </a:hlink>
        <a:folHlink>
          <a:srgbClr val="DE63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0F5"/>
        </a:lt1>
        <a:dk2>
          <a:srgbClr val="000000"/>
        </a:dk2>
        <a:lt2>
          <a:srgbClr val="A3A3A3"/>
        </a:lt2>
        <a:accent1>
          <a:srgbClr val="EBACC0"/>
        </a:accent1>
        <a:accent2>
          <a:srgbClr val="EAA185"/>
        </a:accent2>
        <a:accent3>
          <a:srgbClr val="FFF6F9"/>
        </a:accent3>
        <a:accent4>
          <a:srgbClr val="000000"/>
        </a:accent4>
        <a:accent5>
          <a:srgbClr val="F3D2DC"/>
        </a:accent5>
        <a:accent6>
          <a:srgbClr val="D49178"/>
        </a:accent6>
        <a:hlink>
          <a:srgbClr val="C57BD1"/>
        </a:hlink>
        <a:folHlink>
          <a:srgbClr val="E5B1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0F5"/>
        </a:lt1>
        <a:dk2>
          <a:srgbClr val="000000"/>
        </a:dk2>
        <a:lt2>
          <a:srgbClr val="A3A3A3"/>
        </a:lt2>
        <a:accent1>
          <a:srgbClr val="CC6688"/>
        </a:accent1>
        <a:accent2>
          <a:srgbClr val="9DAD39"/>
        </a:accent2>
        <a:accent3>
          <a:srgbClr val="FFF6F9"/>
        </a:accent3>
        <a:accent4>
          <a:srgbClr val="000000"/>
        </a:accent4>
        <a:accent5>
          <a:srgbClr val="E2B8C3"/>
        </a:accent5>
        <a:accent6>
          <a:srgbClr val="8E9C33"/>
        </a:accent6>
        <a:hlink>
          <a:srgbClr val="669CCC"/>
        </a:hlink>
        <a:folHlink>
          <a:srgbClr val="40C0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0F5"/>
        </a:lt1>
        <a:dk2>
          <a:srgbClr val="000000"/>
        </a:dk2>
        <a:lt2>
          <a:srgbClr val="A3A3A3"/>
        </a:lt2>
        <a:accent1>
          <a:srgbClr val="C6A753"/>
        </a:accent1>
        <a:accent2>
          <a:srgbClr val="9FC653"/>
        </a:accent2>
        <a:accent3>
          <a:srgbClr val="FFF6F9"/>
        </a:accent3>
        <a:accent4>
          <a:srgbClr val="000000"/>
        </a:accent4>
        <a:accent5>
          <a:srgbClr val="DFD0B3"/>
        </a:accent5>
        <a:accent6>
          <a:srgbClr val="90B34A"/>
        </a:accent6>
        <a:hlink>
          <a:srgbClr val="CC6688"/>
        </a:hlink>
        <a:folHlink>
          <a:srgbClr val="6674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BDD3"/>
        </a:accent1>
        <a:accent2>
          <a:srgbClr val="E698C4"/>
        </a:accent2>
        <a:accent3>
          <a:srgbClr val="FFFFFF"/>
        </a:accent3>
        <a:accent4>
          <a:srgbClr val="000000"/>
        </a:accent4>
        <a:accent5>
          <a:srgbClr val="FFDBE6"/>
        </a:accent5>
        <a:accent6>
          <a:srgbClr val="D089B1"/>
        </a:accent6>
        <a:hlink>
          <a:srgbClr val="CC6688"/>
        </a:hlink>
        <a:folHlink>
          <a:srgbClr val="DE63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EBACC0"/>
        </a:accent1>
        <a:accent2>
          <a:srgbClr val="EAA185"/>
        </a:accent2>
        <a:accent3>
          <a:srgbClr val="FFFFFF"/>
        </a:accent3>
        <a:accent4>
          <a:srgbClr val="000000"/>
        </a:accent4>
        <a:accent5>
          <a:srgbClr val="F3D2DC"/>
        </a:accent5>
        <a:accent6>
          <a:srgbClr val="D49178"/>
        </a:accent6>
        <a:hlink>
          <a:srgbClr val="C57BD1"/>
        </a:hlink>
        <a:folHlink>
          <a:srgbClr val="E5B1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C6688"/>
        </a:accent1>
        <a:accent2>
          <a:srgbClr val="9DAD39"/>
        </a:accent2>
        <a:accent3>
          <a:srgbClr val="FFFFFF"/>
        </a:accent3>
        <a:accent4>
          <a:srgbClr val="000000"/>
        </a:accent4>
        <a:accent5>
          <a:srgbClr val="E2B8C3"/>
        </a:accent5>
        <a:accent6>
          <a:srgbClr val="8E9C33"/>
        </a:accent6>
        <a:hlink>
          <a:srgbClr val="669CCC"/>
        </a:hlink>
        <a:folHlink>
          <a:srgbClr val="40C0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6A753"/>
        </a:accent1>
        <a:accent2>
          <a:srgbClr val="9FC653"/>
        </a:accent2>
        <a:accent3>
          <a:srgbClr val="FFFFFF"/>
        </a:accent3>
        <a:accent4>
          <a:srgbClr val="000000"/>
        </a:accent4>
        <a:accent5>
          <a:srgbClr val="DFD0B3"/>
        </a:accent5>
        <a:accent6>
          <a:srgbClr val="90B34A"/>
        </a:accent6>
        <a:hlink>
          <a:srgbClr val="CC6688"/>
        </a:hlink>
        <a:folHlink>
          <a:srgbClr val="6674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Default Design">
  <a:themeElements>
    <a:clrScheme name="1_Default Design 3">
      <a:dk1>
        <a:srgbClr val="000000"/>
      </a:dk1>
      <a:lt1>
        <a:srgbClr val="FFF0F5"/>
      </a:lt1>
      <a:dk2>
        <a:srgbClr val="000000"/>
      </a:dk2>
      <a:lt2>
        <a:srgbClr val="A3A3A3"/>
      </a:lt2>
      <a:accent1>
        <a:srgbClr val="CC6688"/>
      </a:accent1>
      <a:accent2>
        <a:srgbClr val="9DAD39"/>
      </a:accent2>
      <a:accent3>
        <a:srgbClr val="FFF6F9"/>
      </a:accent3>
      <a:accent4>
        <a:srgbClr val="000000"/>
      </a:accent4>
      <a:accent5>
        <a:srgbClr val="E2B8C3"/>
      </a:accent5>
      <a:accent6>
        <a:srgbClr val="8E9C33"/>
      </a:accent6>
      <a:hlink>
        <a:srgbClr val="669CCC"/>
      </a:hlink>
      <a:folHlink>
        <a:srgbClr val="40C0B7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0F5"/>
        </a:lt1>
        <a:dk2>
          <a:srgbClr val="000000"/>
        </a:dk2>
        <a:lt2>
          <a:srgbClr val="A3A3A3"/>
        </a:lt2>
        <a:accent1>
          <a:srgbClr val="FFBDD3"/>
        </a:accent1>
        <a:accent2>
          <a:srgbClr val="E698C4"/>
        </a:accent2>
        <a:accent3>
          <a:srgbClr val="FFF6F9"/>
        </a:accent3>
        <a:accent4>
          <a:srgbClr val="000000"/>
        </a:accent4>
        <a:accent5>
          <a:srgbClr val="FFDBE6"/>
        </a:accent5>
        <a:accent6>
          <a:srgbClr val="D089B1"/>
        </a:accent6>
        <a:hlink>
          <a:srgbClr val="CC6688"/>
        </a:hlink>
        <a:folHlink>
          <a:srgbClr val="DE63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0F5"/>
        </a:lt1>
        <a:dk2>
          <a:srgbClr val="000000"/>
        </a:dk2>
        <a:lt2>
          <a:srgbClr val="A3A3A3"/>
        </a:lt2>
        <a:accent1>
          <a:srgbClr val="EBACC0"/>
        </a:accent1>
        <a:accent2>
          <a:srgbClr val="EAA185"/>
        </a:accent2>
        <a:accent3>
          <a:srgbClr val="FFF6F9"/>
        </a:accent3>
        <a:accent4>
          <a:srgbClr val="000000"/>
        </a:accent4>
        <a:accent5>
          <a:srgbClr val="F3D2DC"/>
        </a:accent5>
        <a:accent6>
          <a:srgbClr val="D49178"/>
        </a:accent6>
        <a:hlink>
          <a:srgbClr val="C57BD1"/>
        </a:hlink>
        <a:folHlink>
          <a:srgbClr val="E5B1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0F5"/>
        </a:lt1>
        <a:dk2>
          <a:srgbClr val="000000"/>
        </a:dk2>
        <a:lt2>
          <a:srgbClr val="A3A3A3"/>
        </a:lt2>
        <a:accent1>
          <a:srgbClr val="CC6688"/>
        </a:accent1>
        <a:accent2>
          <a:srgbClr val="9DAD39"/>
        </a:accent2>
        <a:accent3>
          <a:srgbClr val="FFF6F9"/>
        </a:accent3>
        <a:accent4>
          <a:srgbClr val="000000"/>
        </a:accent4>
        <a:accent5>
          <a:srgbClr val="E2B8C3"/>
        </a:accent5>
        <a:accent6>
          <a:srgbClr val="8E9C33"/>
        </a:accent6>
        <a:hlink>
          <a:srgbClr val="669CCC"/>
        </a:hlink>
        <a:folHlink>
          <a:srgbClr val="40C0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0F5"/>
        </a:lt1>
        <a:dk2>
          <a:srgbClr val="000000"/>
        </a:dk2>
        <a:lt2>
          <a:srgbClr val="A3A3A3"/>
        </a:lt2>
        <a:accent1>
          <a:srgbClr val="C6A753"/>
        </a:accent1>
        <a:accent2>
          <a:srgbClr val="9FC653"/>
        </a:accent2>
        <a:accent3>
          <a:srgbClr val="FFF6F9"/>
        </a:accent3>
        <a:accent4>
          <a:srgbClr val="000000"/>
        </a:accent4>
        <a:accent5>
          <a:srgbClr val="DFD0B3"/>
        </a:accent5>
        <a:accent6>
          <a:srgbClr val="90B34A"/>
        </a:accent6>
        <a:hlink>
          <a:srgbClr val="CC6688"/>
        </a:hlink>
        <a:folHlink>
          <a:srgbClr val="6674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BDD3"/>
        </a:accent1>
        <a:accent2>
          <a:srgbClr val="E698C4"/>
        </a:accent2>
        <a:accent3>
          <a:srgbClr val="FFFFFF"/>
        </a:accent3>
        <a:accent4>
          <a:srgbClr val="000000"/>
        </a:accent4>
        <a:accent5>
          <a:srgbClr val="FFDBE6"/>
        </a:accent5>
        <a:accent6>
          <a:srgbClr val="D089B1"/>
        </a:accent6>
        <a:hlink>
          <a:srgbClr val="CC6688"/>
        </a:hlink>
        <a:folHlink>
          <a:srgbClr val="DE63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EBACC0"/>
        </a:accent1>
        <a:accent2>
          <a:srgbClr val="EAA185"/>
        </a:accent2>
        <a:accent3>
          <a:srgbClr val="FFFFFF"/>
        </a:accent3>
        <a:accent4>
          <a:srgbClr val="000000"/>
        </a:accent4>
        <a:accent5>
          <a:srgbClr val="F3D2DC"/>
        </a:accent5>
        <a:accent6>
          <a:srgbClr val="D49178"/>
        </a:accent6>
        <a:hlink>
          <a:srgbClr val="C57BD1"/>
        </a:hlink>
        <a:folHlink>
          <a:srgbClr val="E5B1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C6688"/>
        </a:accent1>
        <a:accent2>
          <a:srgbClr val="9DAD39"/>
        </a:accent2>
        <a:accent3>
          <a:srgbClr val="FFFFFF"/>
        </a:accent3>
        <a:accent4>
          <a:srgbClr val="000000"/>
        </a:accent4>
        <a:accent5>
          <a:srgbClr val="E2B8C3"/>
        </a:accent5>
        <a:accent6>
          <a:srgbClr val="8E9C33"/>
        </a:accent6>
        <a:hlink>
          <a:srgbClr val="669CCC"/>
        </a:hlink>
        <a:folHlink>
          <a:srgbClr val="40C0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6A753"/>
        </a:accent1>
        <a:accent2>
          <a:srgbClr val="9FC653"/>
        </a:accent2>
        <a:accent3>
          <a:srgbClr val="FFFFFF"/>
        </a:accent3>
        <a:accent4>
          <a:srgbClr val="000000"/>
        </a:accent4>
        <a:accent5>
          <a:srgbClr val="DFD0B3"/>
        </a:accent5>
        <a:accent6>
          <a:srgbClr val="90B34A"/>
        </a:accent6>
        <a:hlink>
          <a:srgbClr val="CC6688"/>
        </a:hlink>
        <a:folHlink>
          <a:srgbClr val="6674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_ind_0070_slide">
  <a:themeElements>
    <a:clrScheme name="Office тема 2">
      <a:dk1>
        <a:srgbClr val="000000"/>
      </a:dk1>
      <a:lt1>
        <a:srgbClr val="FFCCCC"/>
      </a:lt1>
      <a:dk2>
        <a:srgbClr val="000000"/>
      </a:dk2>
      <a:lt2>
        <a:srgbClr val="B2B2B2"/>
      </a:lt2>
      <a:accent1>
        <a:srgbClr val="8C512A"/>
      </a:accent1>
      <a:accent2>
        <a:srgbClr val="8C386B"/>
      </a:accent2>
      <a:accent3>
        <a:srgbClr val="FFE2E2"/>
      </a:accent3>
      <a:accent4>
        <a:srgbClr val="000000"/>
      </a:accent4>
      <a:accent5>
        <a:srgbClr val="C5B3AC"/>
      </a:accent5>
      <a:accent6>
        <a:srgbClr val="7E3260"/>
      </a:accent6>
      <a:hlink>
        <a:srgbClr val="8C2323"/>
      </a:hlink>
      <a:folHlink>
        <a:srgbClr val="633380"/>
      </a:folHlink>
    </a:clrScheme>
    <a:fontScheme name="Office тема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тема 1">
        <a:dk1>
          <a:srgbClr val="000000"/>
        </a:dk1>
        <a:lt1>
          <a:srgbClr val="FFCCCC"/>
        </a:lt1>
        <a:dk2>
          <a:srgbClr val="000000"/>
        </a:dk2>
        <a:lt2>
          <a:srgbClr val="B2B2B2"/>
        </a:lt2>
        <a:accent1>
          <a:srgbClr val="B23636"/>
        </a:accent1>
        <a:accent2>
          <a:srgbClr val="A63249"/>
        </a:accent2>
        <a:accent3>
          <a:srgbClr val="FFE2E2"/>
        </a:accent3>
        <a:accent4>
          <a:srgbClr val="000000"/>
        </a:accent4>
        <a:accent5>
          <a:srgbClr val="D5AEAE"/>
        </a:accent5>
        <a:accent6>
          <a:srgbClr val="962C41"/>
        </a:accent6>
        <a:hlink>
          <a:srgbClr val="990000"/>
        </a:hlink>
        <a:folHlink>
          <a:srgbClr val="8C00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тема 2">
        <a:dk1>
          <a:srgbClr val="000000"/>
        </a:dk1>
        <a:lt1>
          <a:srgbClr val="FFCCCC"/>
        </a:lt1>
        <a:dk2>
          <a:srgbClr val="000000"/>
        </a:dk2>
        <a:lt2>
          <a:srgbClr val="B2B2B2"/>
        </a:lt2>
        <a:accent1>
          <a:srgbClr val="8C512A"/>
        </a:accent1>
        <a:accent2>
          <a:srgbClr val="8C386B"/>
        </a:accent2>
        <a:accent3>
          <a:srgbClr val="FFE2E2"/>
        </a:accent3>
        <a:accent4>
          <a:srgbClr val="000000"/>
        </a:accent4>
        <a:accent5>
          <a:srgbClr val="C5B3AC"/>
        </a:accent5>
        <a:accent6>
          <a:srgbClr val="7E3260"/>
        </a:accent6>
        <a:hlink>
          <a:srgbClr val="8C2323"/>
        </a:hlink>
        <a:folHlink>
          <a:srgbClr val="6333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тема 3">
        <a:dk1>
          <a:srgbClr val="000000"/>
        </a:dk1>
        <a:lt1>
          <a:srgbClr val="FFCCCC"/>
        </a:lt1>
        <a:dk2>
          <a:srgbClr val="000000"/>
        </a:dk2>
        <a:lt2>
          <a:srgbClr val="B2B2B2"/>
        </a:lt2>
        <a:accent1>
          <a:srgbClr val="00698C"/>
        </a:accent1>
        <a:accent2>
          <a:srgbClr val="A63232"/>
        </a:accent2>
        <a:accent3>
          <a:srgbClr val="FFE2E2"/>
        </a:accent3>
        <a:accent4>
          <a:srgbClr val="000000"/>
        </a:accent4>
        <a:accent5>
          <a:srgbClr val="AAB9C5"/>
        </a:accent5>
        <a:accent6>
          <a:srgbClr val="962C2C"/>
        </a:accent6>
        <a:hlink>
          <a:srgbClr val="335280"/>
        </a:hlink>
        <a:folHlink>
          <a:srgbClr val="4B592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тема 4">
        <a:dk1>
          <a:srgbClr val="000000"/>
        </a:dk1>
        <a:lt1>
          <a:srgbClr val="FFCCCC"/>
        </a:lt1>
        <a:dk2>
          <a:srgbClr val="000000"/>
        </a:dk2>
        <a:lt2>
          <a:srgbClr val="B2B2B2"/>
        </a:lt2>
        <a:accent1>
          <a:srgbClr val="735C00"/>
        </a:accent1>
        <a:accent2>
          <a:srgbClr val="217321"/>
        </a:accent2>
        <a:accent3>
          <a:srgbClr val="FFE2E2"/>
        </a:accent3>
        <a:accent4>
          <a:srgbClr val="000000"/>
        </a:accent4>
        <a:accent5>
          <a:srgbClr val="BCB5AA"/>
        </a:accent5>
        <a:accent6>
          <a:srgbClr val="1D681D"/>
        </a:accent6>
        <a:hlink>
          <a:srgbClr val="403380"/>
        </a:hlink>
        <a:folHlink>
          <a:srgbClr val="8C232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тема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B23636"/>
        </a:accent1>
        <a:accent2>
          <a:srgbClr val="A63249"/>
        </a:accent2>
        <a:accent3>
          <a:srgbClr val="FFFFFF"/>
        </a:accent3>
        <a:accent4>
          <a:srgbClr val="000000"/>
        </a:accent4>
        <a:accent5>
          <a:srgbClr val="D5AEAE"/>
        </a:accent5>
        <a:accent6>
          <a:srgbClr val="962C41"/>
        </a:accent6>
        <a:hlink>
          <a:srgbClr val="990000"/>
        </a:hlink>
        <a:folHlink>
          <a:srgbClr val="8C00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тема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8C512A"/>
        </a:accent1>
        <a:accent2>
          <a:srgbClr val="8C386B"/>
        </a:accent2>
        <a:accent3>
          <a:srgbClr val="FFFFFF"/>
        </a:accent3>
        <a:accent4>
          <a:srgbClr val="000000"/>
        </a:accent4>
        <a:accent5>
          <a:srgbClr val="C5B3AC"/>
        </a:accent5>
        <a:accent6>
          <a:srgbClr val="7E3260"/>
        </a:accent6>
        <a:hlink>
          <a:srgbClr val="8C2323"/>
        </a:hlink>
        <a:folHlink>
          <a:srgbClr val="6333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тема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00698C"/>
        </a:accent1>
        <a:accent2>
          <a:srgbClr val="A63232"/>
        </a:accent2>
        <a:accent3>
          <a:srgbClr val="FFFFFF"/>
        </a:accent3>
        <a:accent4>
          <a:srgbClr val="000000"/>
        </a:accent4>
        <a:accent5>
          <a:srgbClr val="AAB9C5"/>
        </a:accent5>
        <a:accent6>
          <a:srgbClr val="962C2C"/>
        </a:accent6>
        <a:hlink>
          <a:srgbClr val="335280"/>
        </a:hlink>
        <a:folHlink>
          <a:srgbClr val="4B592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тема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735C00"/>
        </a:accent1>
        <a:accent2>
          <a:srgbClr val="217321"/>
        </a:accent2>
        <a:accent3>
          <a:srgbClr val="FFFFFF"/>
        </a:accent3>
        <a:accent4>
          <a:srgbClr val="000000"/>
        </a:accent4>
        <a:accent5>
          <a:srgbClr val="BCB5AA"/>
        </a:accent5>
        <a:accent6>
          <a:srgbClr val="1D681D"/>
        </a:accent6>
        <a:hlink>
          <a:srgbClr val="403380"/>
        </a:hlink>
        <a:folHlink>
          <a:srgbClr val="8C232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4_Default Design">
  <a:themeElements>
    <a:clrScheme name="1_Default Design 2">
      <a:dk1>
        <a:srgbClr val="000000"/>
      </a:dk1>
      <a:lt1>
        <a:srgbClr val="FFCCCC"/>
      </a:lt1>
      <a:dk2>
        <a:srgbClr val="000000"/>
      </a:dk2>
      <a:lt2>
        <a:srgbClr val="B2B2B2"/>
      </a:lt2>
      <a:accent1>
        <a:srgbClr val="8C512A"/>
      </a:accent1>
      <a:accent2>
        <a:srgbClr val="8C386B"/>
      </a:accent2>
      <a:accent3>
        <a:srgbClr val="FFE2E2"/>
      </a:accent3>
      <a:accent4>
        <a:srgbClr val="000000"/>
      </a:accent4>
      <a:accent5>
        <a:srgbClr val="C5B3AC"/>
      </a:accent5>
      <a:accent6>
        <a:srgbClr val="7E3260"/>
      </a:accent6>
      <a:hlink>
        <a:srgbClr val="8C2323"/>
      </a:hlink>
      <a:folHlink>
        <a:srgbClr val="63338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CCCC"/>
        </a:lt1>
        <a:dk2>
          <a:srgbClr val="000000"/>
        </a:dk2>
        <a:lt2>
          <a:srgbClr val="B2B2B2"/>
        </a:lt2>
        <a:accent1>
          <a:srgbClr val="B23636"/>
        </a:accent1>
        <a:accent2>
          <a:srgbClr val="A63249"/>
        </a:accent2>
        <a:accent3>
          <a:srgbClr val="FFE2E2"/>
        </a:accent3>
        <a:accent4>
          <a:srgbClr val="000000"/>
        </a:accent4>
        <a:accent5>
          <a:srgbClr val="D5AEAE"/>
        </a:accent5>
        <a:accent6>
          <a:srgbClr val="962C41"/>
        </a:accent6>
        <a:hlink>
          <a:srgbClr val="990000"/>
        </a:hlink>
        <a:folHlink>
          <a:srgbClr val="8C00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CCCC"/>
        </a:lt1>
        <a:dk2>
          <a:srgbClr val="000000"/>
        </a:dk2>
        <a:lt2>
          <a:srgbClr val="B2B2B2"/>
        </a:lt2>
        <a:accent1>
          <a:srgbClr val="8C512A"/>
        </a:accent1>
        <a:accent2>
          <a:srgbClr val="8C386B"/>
        </a:accent2>
        <a:accent3>
          <a:srgbClr val="FFE2E2"/>
        </a:accent3>
        <a:accent4>
          <a:srgbClr val="000000"/>
        </a:accent4>
        <a:accent5>
          <a:srgbClr val="C5B3AC"/>
        </a:accent5>
        <a:accent6>
          <a:srgbClr val="7E3260"/>
        </a:accent6>
        <a:hlink>
          <a:srgbClr val="8C2323"/>
        </a:hlink>
        <a:folHlink>
          <a:srgbClr val="6333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CCCC"/>
        </a:lt1>
        <a:dk2>
          <a:srgbClr val="000000"/>
        </a:dk2>
        <a:lt2>
          <a:srgbClr val="B2B2B2"/>
        </a:lt2>
        <a:accent1>
          <a:srgbClr val="00698C"/>
        </a:accent1>
        <a:accent2>
          <a:srgbClr val="A63232"/>
        </a:accent2>
        <a:accent3>
          <a:srgbClr val="FFE2E2"/>
        </a:accent3>
        <a:accent4>
          <a:srgbClr val="000000"/>
        </a:accent4>
        <a:accent5>
          <a:srgbClr val="AAB9C5"/>
        </a:accent5>
        <a:accent6>
          <a:srgbClr val="962C2C"/>
        </a:accent6>
        <a:hlink>
          <a:srgbClr val="335280"/>
        </a:hlink>
        <a:folHlink>
          <a:srgbClr val="4B592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CCCC"/>
        </a:lt1>
        <a:dk2>
          <a:srgbClr val="000000"/>
        </a:dk2>
        <a:lt2>
          <a:srgbClr val="B2B2B2"/>
        </a:lt2>
        <a:accent1>
          <a:srgbClr val="735C00"/>
        </a:accent1>
        <a:accent2>
          <a:srgbClr val="217321"/>
        </a:accent2>
        <a:accent3>
          <a:srgbClr val="FFE2E2"/>
        </a:accent3>
        <a:accent4>
          <a:srgbClr val="000000"/>
        </a:accent4>
        <a:accent5>
          <a:srgbClr val="BCB5AA"/>
        </a:accent5>
        <a:accent6>
          <a:srgbClr val="1D681D"/>
        </a:accent6>
        <a:hlink>
          <a:srgbClr val="403380"/>
        </a:hlink>
        <a:folHlink>
          <a:srgbClr val="8C232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B23636"/>
        </a:accent1>
        <a:accent2>
          <a:srgbClr val="A63249"/>
        </a:accent2>
        <a:accent3>
          <a:srgbClr val="FFFFFF"/>
        </a:accent3>
        <a:accent4>
          <a:srgbClr val="000000"/>
        </a:accent4>
        <a:accent5>
          <a:srgbClr val="D5AEAE"/>
        </a:accent5>
        <a:accent6>
          <a:srgbClr val="962C41"/>
        </a:accent6>
        <a:hlink>
          <a:srgbClr val="990000"/>
        </a:hlink>
        <a:folHlink>
          <a:srgbClr val="8C00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8C512A"/>
        </a:accent1>
        <a:accent2>
          <a:srgbClr val="8C386B"/>
        </a:accent2>
        <a:accent3>
          <a:srgbClr val="FFFFFF"/>
        </a:accent3>
        <a:accent4>
          <a:srgbClr val="000000"/>
        </a:accent4>
        <a:accent5>
          <a:srgbClr val="C5B3AC"/>
        </a:accent5>
        <a:accent6>
          <a:srgbClr val="7E3260"/>
        </a:accent6>
        <a:hlink>
          <a:srgbClr val="8C2323"/>
        </a:hlink>
        <a:folHlink>
          <a:srgbClr val="6333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00698C"/>
        </a:accent1>
        <a:accent2>
          <a:srgbClr val="A63232"/>
        </a:accent2>
        <a:accent3>
          <a:srgbClr val="FFFFFF"/>
        </a:accent3>
        <a:accent4>
          <a:srgbClr val="000000"/>
        </a:accent4>
        <a:accent5>
          <a:srgbClr val="AAB9C5"/>
        </a:accent5>
        <a:accent6>
          <a:srgbClr val="962C2C"/>
        </a:accent6>
        <a:hlink>
          <a:srgbClr val="335280"/>
        </a:hlink>
        <a:folHlink>
          <a:srgbClr val="4B592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735C00"/>
        </a:accent1>
        <a:accent2>
          <a:srgbClr val="217321"/>
        </a:accent2>
        <a:accent3>
          <a:srgbClr val="FFFFFF"/>
        </a:accent3>
        <a:accent4>
          <a:srgbClr val="000000"/>
        </a:accent4>
        <a:accent5>
          <a:srgbClr val="BCB5AA"/>
        </a:accent5>
        <a:accent6>
          <a:srgbClr val="1D681D"/>
        </a:accent6>
        <a:hlink>
          <a:srgbClr val="403380"/>
        </a:hlink>
        <a:folHlink>
          <a:srgbClr val="8C232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ind_0257_slide">
  <a:themeElements>
    <a:clrScheme name="Office тема 2">
      <a:dk1>
        <a:srgbClr val="000000"/>
      </a:dk1>
      <a:lt1>
        <a:srgbClr val="FACA17"/>
      </a:lt1>
      <a:dk2>
        <a:srgbClr val="000000"/>
      </a:dk2>
      <a:lt2>
        <a:srgbClr val="B2B2B2"/>
      </a:lt2>
      <a:accent1>
        <a:srgbClr val="975A03"/>
      </a:accent1>
      <a:accent2>
        <a:srgbClr val="646303"/>
      </a:accent2>
      <a:accent3>
        <a:srgbClr val="FCE1AB"/>
      </a:accent3>
      <a:accent4>
        <a:srgbClr val="000000"/>
      </a:accent4>
      <a:accent5>
        <a:srgbClr val="C9B5AA"/>
      </a:accent5>
      <a:accent6>
        <a:srgbClr val="5A5902"/>
      </a:accent6>
      <a:hlink>
        <a:srgbClr val="614C00"/>
      </a:hlink>
      <a:folHlink>
        <a:srgbClr val="631C22"/>
      </a:folHlink>
    </a:clrScheme>
    <a:fontScheme name="Office тема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тема 1">
        <a:dk1>
          <a:srgbClr val="000000"/>
        </a:dk1>
        <a:lt1>
          <a:srgbClr val="FACA17"/>
        </a:lt1>
        <a:dk2>
          <a:srgbClr val="000000"/>
        </a:dk2>
        <a:lt2>
          <a:srgbClr val="B2B2B2"/>
        </a:lt2>
        <a:accent1>
          <a:srgbClr val="7D6203"/>
        </a:accent1>
        <a:accent2>
          <a:srgbClr val="915502"/>
        </a:accent2>
        <a:accent3>
          <a:srgbClr val="FCE1AB"/>
        </a:accent3>
        <a:accent4>
          <a:srgbClr val="000000"/>
        </a:accent4>
        <a:accent5>
          <a:srgbClr val="BFB7AA"/>
        </a:accent5>
        <a:accent6>
          <a:srgbClr val="834C02"/>
        </a:accent6>
        <a:hlink>
          <a:srgbClr val="614D00"/>
        </a:hlink>
        <a:folHlink>
          <a:srgbClr val="804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тема 2">
        <a:dk1>
          <a:srgbClr val="000000"/>
        </a:dk1>
        <a:lt1>
          <a:srgbClr val="FACA17"/>
        </a:lt1>
        <a:dk2>
          <a:srgbClr val="000000"/>
        </a:dk2>
        <a:lt2>
          <a:srgbClr val="B2B2B2"/>
        </a:lt2>
        <a:accent1>
          <a:srgbClr val="975A03"/>
        </a:accent1>
        <a:accent2>
          <a:srgbClr val="646303"/>
        </a:accent2>
        <a:accent3>
          <a:srgbClr val="FCE1AB"/>
        </a:accent3>
        <a:accent4>
          <a:srgbClr val="000000"/>
        </a:accent4>
        <a:accent5>
          <a:srgbClr val="C9B5AA"/>
        </a:accent5>
        <a:accent6>
          <a:srgbClr val="5A5902"/>
        </a:accent6>
        <a:hlink>
          <a:srgbClr val="614C00"/>
        </a:hlink>
        <a:folHlink>
          <a:srgbClr val="631C2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тема 3">
        <a:dk1>
          <a:srgbClr val="000000"/>
        </a:dk1>
        <a:lt1>
          <a:srgbClr val="FACA17"/>
        </a:lt1>
        <a:dk2>
          <a:srgbClr val="000000"/>
        </a:dk2>
        <a:lt2>
          <a:srgbClr val="B2B2B2"/>
        </a:lt2>
        <a:accent1>
          <a:srgbClr val="7D6202"/>
        </a:accent1>
        <a:accent2>
          <a:srgbClr val="225E08"/>
        </a:accent2>
        <a:accent3>
          <a:srgbClr val="FCE1AB"/>
        </a:accent3>
        <a:accent4>
          <a:srgbClr val="000000"/>
        </a:accent4>
        <a:accent5>
          <a:srgbClr val="BFB7AA"/>
        </a:accent5>
        <a:accent6>
          <a:srgbClr val="1E5406"/>
        </a:accent6>
        <a:hlink>
          <a:srgbClr val="003165"/>
        </a:hlink>
        <a:folHlink>
          <a:srgbClr val="411A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тема 4">
        <a:dk1>
          <a:srgbClr val="000000"/>
        </a:dk1>
        <a:lt1>
          <a:srgbClr val="FACA17"/>
        </a:lt1>
        <a:dk2>
          <a:srgbClr val="000000"/>
        </a:dk2>
        <a:lt2>
          <a:srgbClr val="B2B2B2"/>
        </a:lt2>
        <a:accent1>
          <a:srgbClr val="9A333B"/>
        </a:accent1>
        <a:accent2>
          <a:srgbClr val="416B2E"/>
        </a:accent2>
        <a:accent3>
          <a:srgbClr val="FCE1AB"/>
        </a:accent3>
        <a:accent4>
          <a:srgbClr val="000000"/>
        </a:accent4>
        <a:accent5>
          <a:srgbClr val="CAADAF"/>
        </a:accent5>
        <a:accent6>
          <a:srgbClr val="3A6029"/>
        </a:accent6>
        <a:hlink>
          <a:srgbClr val="4F4522"/>
        </a:hlink>
        <a:folHlink>
          <a:srgbClr val="13116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тема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7D6203"/>
        </a:accent1>
        <a:accent2>
          <a:srgbClr val="915502"/>
        </a:accent2>
        <a:accent3>
          <a:srgbClr val="FFFFFF"/>
        </a:accent3>
        <a:accent4>
          <a:srgbClr val="000000"/>
        </a:accent4>
        <a:accent5>
          <a:srgbClr val="BFB7AA"/>
        </a:accent5>
        <a:accent6>
          <a:srgbClr val="834C02"/>
        </a:accent6>
        <a:hlink>
          <a:srgbClr val="614D00"/>
        </a:hlink>
        <a:folHlink>
          <a:srgbClr val="804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тема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975A03"/>
        </a:accent1>
        <a:accent2>
          <a:srgbClr val="646303"/>
        </a:accent2>
        <a:accent3>
          <a:srgbClr val="FFFFFF"/>
        </a:accent3>
        <a:accent4>
          <a:srgbClr val="000000"/>
        </a:accent4>
        <a:accent5>
          <a:srgbClr val="C9B5AA"/>
        </a:accent5>
        <a:accent6>
          <a:srgbClr val="5A5902"/>
        </a:accent6>
        <a:hlink>
          <a:srgbClr val="614C00"/>
        </a:hlink>
        <a:folHlink>
          <a:srgbClr val="631C2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тема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7D6202"/>
        </a:accent1>
        <a:accent2>
          <a:srgbClr val="225E08"/>
        </a:accent2>
        <a:accent3>
          <a:srgbClr val="FFFFFF"/>
        </a:accent3>
        <a:accent4>
          <a:srgbClr val="000000"/>
        </a:accent4>
        <a:accent5>
          <a:srgbClr val="BFB7AA"/>
        </a:accent5>
        <a:accent6>
          <a:srgbClr val="1E5406"/>
        </a:accent6>
        <a:hlink>
          <a:srgbClr val="003165"/>
        </a:hlink>
        <a:folHlink>
          <a:srgbClr val="411A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тема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9A333B"/>
        </a:accent1>
        <a:accent2>
          <a:srgbClr val="416B2E"/>
        </a:accent2>
        <a:accent3>
          <a:srgbClr val="FFFFFF"/>
        </a:accent3>
        <a:accent4>
          <a:srgbClr val="000000"/>
        </a:accent4>
        <a:accent5>
          <a:srgbClr val="CAADAF"/>
        </a:accent5>
        <a:accent6>
          <a:srgbClr val="3A6029"/>
        </a:accent6>
        <a:hlink>
          <a:srgbClr val="4F4522"/>
        </a:hlink>
        <a:folHlink>
          <a:srgbClr val="13116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Тема18</Template>
  <TotalTime>10</TotalTime>
  <Words>0</Words>
  <Application>Microsoft Office PowerPoint</Application>
  <PresentationFormat>Презентация на цял екран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26</vt:i4>
      </vt:variant>
      <vt:variant>
        <vt:lpstr>Заглавия на слайдовете</vt:lpstr>
      </vt:variant>
      <vt:variant>
        <vt:i4>8</vt:i4>
      </vt:variant>
    </vt:vector>
  </HeadingPairs>
  <TitlesOfParts>
    <vt:vector size="34" baseType="lpstr">
      <vt:lpstr>Тема18</vt:lpstr>
      <vt:lpstr>1_Default Design</vt:lpstr>
      <vt:lpstr>ind_0070_slide</vt:lpstr>
      <vt:lpstr>2_Default Design</vt:lpstr>
      <vt:lpstr>Тема27</vt:lpstr>
      <vt:lpstr>3_Default Design</vt:lpstr>
      <vt:lpstr>1_ind_0070_slide</vt:lpstr>
      <vt:lpstr>4_Default Design</vt:lpstr>
      <vt:lpstr>ind_0257_slide</vt:lpstr>
      <vt:lpstr>5_Default Design</vt:lpstr>
      <vt:lpstr>ind_0300_slide</vt:lpstr>
      <vt:lpstr>6_Default Design</vt:lpstr>
      <vt:lpstr>1_ind_0300_slide</vt:lpstr>
      <vt:lpstr>7_Default Design</vt:lpstr>
      <vt:lpstr>Custom Design</vt:lpstr>
      <vt:lpstr>1_Custom Design</vt:lpstr>
      <vt:lpstr>ind_3337_slide</vt:lpstr>
      <vt:lpstr>8_Default Design</vt:lpstr>
      <vt:lpstr>1_ind_3337_slide</vt:lpstr>
      <vt:lpstr>9_Default Design</vt:lpstr>
      <vt:lpstr>ff83fa_255,131,250</vt:lpstr>
      <vt:lpstr>ind_3761_slide</vt:lpstr>
      <vt:lpstr>10_Default Design</vt:lpstr>
      <vt:lpstr>ind_4115_slide</vt:lpstr>
      <vt:lpstr>11_Default Design</vt:lpstr>
      <vt:lpstr>Office тема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PowerPoint</dc:title>
  <dc:creator>user</dc:creator>
  <cp:lastModifiedBy>user</cp:lastModifiedBy>
  <cp:revision>2</cp:revision>
  <dcterms:created xsi:type="dcterms:W3CDTF">2020-05-25T10:27:15Z</dcterms:created>
  <dcterms:modified xsi:type="dcterms:W3CDTF">2020-05-25T10:37:59Z</dcterms:modified>
</cp:coreProperties>
</file>