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59" r:id="rId2"/>
    <p:sldMasterId id="2147483771" r:id="rId3"/>
    <p:sldMasterId id="2147483783" r:id="rId4"/>
    <p:sldMasterId id="2147483795" r:id="rId5"/>
    <p:sldMasterId id="2147483807" r:id="rId6"/>
    <p:sldMasterId id="2147483819" r:id="rId7"/>
    <p:sldMasterId id="2147483831" r:id="rId8"/>
    <p:sldMasterId id="2147483843" r:id="rId9"/>
    <p:sldMasterId id="2147483855" r:id="rId10"/>
    <p:sldMasterId id="2147483867" r:id="rId11"/>
    <p:sldMasterId id="2147483879" r:id="rId12"/>
    <p:sldMasterId id="2147483891" r:id="rId13"/>
    <p:sldMasterId id="2147483903" r:id="rId14"/>
    <p:sldMasterId id="2147483915" r:id="rId15"/>
    <p:sldMasterId id="2147483927" r:id="rId16"/>
    <p:sldMasterId id="2147483939" r:id="rId17"/>
    <p:sldMasterId id="2147483951" r:id="rId18"/>
    <p:sldMasterId id="2147483963" r:id="rId19"/>
    <p:sldMasterId id="2147483975" r:id="rId20"/>
    <p:sldMasterId id="2147483987" r:id="rId21"/>
    <p:sldMasterId id="2147483999" r:id="rId22"/>
    <p:sldMasterId id="2147484011" r:id="rId23"/>
    <p:sldMasterId id="2147484023" r:id="rId24"/>
    <p:sldMasterId id="2147484035" r:id="rId25"/>
    <p:sldMasterId id="2147484047" r:id="rId26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6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8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8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8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8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12.jpe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2.jpe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12.jpeg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14.jpeg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16.jpe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6.jpeg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image" Target="../media/image18.jpe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18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2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4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4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777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D39567-41EF-4977-BE56-DA8CC5A5EF9B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95214-F3BD-4383-8A04-F081C2BDA9B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8812079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70D1A-3F71-4F5D-BBCF-62C15B54FA8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810737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F309F-EE05-4F99-B39F-462AC32648A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8462187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E881-EAF4-45E7-8D05-ACBC3F0BAAC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43528775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EC426-56A5-4F5F-8B7C-AD3627F854F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9941987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EEC71-192D-4A52-897F-1A0D93792CE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813793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3A8AE-A914-4B6A-910C-0B61B6F7B56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0898800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1054A-DE67-43CC-8FA6-42762008CAF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3930131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CB5C6-90EB-4C03-893D-5427FBD1184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97502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997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E4834-A021-4C3B-8285-EF2CFAA7E7A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55522587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181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537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9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916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314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69533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160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89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65C77C-E968-4A79-BBA6-1199F13AE78D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901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39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D61823-94BB-4CBB-8208-A3E888AEFCF0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773C3-F4C9-48A9-9FB3-E0C7696EB3B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925673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09C7F-F659-44B5-89EE-C1E6FE1693B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119508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226F5-E607-4964-81B7-3AB20BEC0F2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159369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52CED-5DE9-4996-8A55-62247722359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694543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9C3F2-1114-4E4B-998E-E833EA266C0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055814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FDBB-E9F6-4F82-B815-59C38578024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142207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8B973-2C3B-445C-9CBF-65D2F2125EC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15893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17710-9C8B-47B0-95F1-EFA82F021CC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046748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296C5-8D9C-43D4-A35D-FCA9CADA1B7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9279751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BE437-F813-4C8B-ACFD-6570B87993C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685678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445F7-5F35-4B68-86AF-652152A1CB8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604500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404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350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707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841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535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919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100A9-D6ED-4B6A-8902-9B5514B2F0C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896910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060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239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406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8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BFD540-739A-4B0D-86D9-650857FE56EB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A68F6-8721-40A4-8C7A-5450F357F36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149466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BE43C-5146-4D18-BF35-57225B1C246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997476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17BB7-7C12-498F-98A2-AA985778D2B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1508453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39B7D-BC22-4ACC-9C6C-C6365B1DF8F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6246305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880F0-F695-4237-BC72-A9DEA451BB8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90293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B95C5-D9C9-400E-BF4A-DE2494D99A5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797071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9E928-B02D-4297-A6A1-D96479D28CA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9914189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AB565-1972-4D00-9C1E-94764CE36E9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359343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0242A-52EE-4FB8-95E8-29BCFB30721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333085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A9584-F441-4CE9-B9D9-399AECFC545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144710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898F-B597-4949-8EC8-342F244CE54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301349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828800"/>
            <a:ext cx="71628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36825" y="3584575"/>
            <a:ext cx="589915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3731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490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115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119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48D98-EF41-4DC0-B561-071E421FCEA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9410110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999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78854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370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203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6930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124700" y="274638"/>
            <a:ext cx="19431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6769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862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828800"/>
            <a:ext cx="71628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36825" y="3584575"/>
            <a:ext cx="589915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732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533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688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37CFD-9201-426D-9F02-F3BC25C41E4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536803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572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391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82670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621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276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798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124700" y="274638"/>
            <a:ext cx="19431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6769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049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780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028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18BE8-C9F8-4A73-9F91-B40F345F899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81519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272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136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905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49248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003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909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889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032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2BB3F75-2157-4709-B773-F56D77262659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BB17-7AAD-48F3-9669-E5E1752DF88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36245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D33C-1624-4E7C-B918-C36D7FA48F7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3859799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7F79E-6C59-45AF-BDD6-22C9AF1C269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4818439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87D6-7968-4975-B04F-2B47439385B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651948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429BA-C980-4525-BFBC-0260C08F8E1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57258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9BE79-C7E8-413A-8A0E-7636E9824D5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57848546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BC3B9-A79D-4FA8-94FE-DC2372C04E6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439351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8C16F-E1ED-4D83-9282-C5912703330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9510517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969E3-581C-4A6C-9AE3-C99AD072CCB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44609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11355-B485-42E1-8144-89A269898AD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8478374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C1DA0-E7CA-4796-A3F6-D456065EE57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476507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828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01047-F95E-42F8-9185-E6DAD444A8B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993431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42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056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928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678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95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39995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795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564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278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263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DFE5-37CC-403C-9552-79E0A1B805C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084582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FD11ED-32CB-4DA7-B40D-F7C6ED835C4D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C6054-A522-45ED-B349-65DD2B36F95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4697889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C4C83-B579-462A-A0B6-F965B478837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9061591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893B8-A828-4FFD-B545-B5464A0576E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6246446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36877-B8D6-45FA-B745-E1C9EA25F77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9019355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B0C96-16EA-4668-AB2B-D322A791ABD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1837509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2BC7-6A19-4D61-87F5-0B3B1C3C53C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7061427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A6844-B3BA-4DE6-8BAE-64019D7B5BF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464627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FFE4F-C759-4D6E-A042-689D3216AB3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0371336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CDC9F-2382-4385-9B81-10E632F0AC0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34199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9F07C-8C95-4A60-8D17-73E9AAD9623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9550029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17E6B-F15B-4AB7-8E17-AB7E6328B09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0575051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830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844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15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073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666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792269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959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014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029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434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9283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43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272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558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824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410573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0922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496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32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36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000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endParaRPr lang="en-US" altLang="bg-BG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endParaRPr lang="en-US" altLang="bg-BG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fld id="{E455A02D-B09A-428E-8412-B3E53F43B12A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AC26-3734-4A6B-9144-435ABE0714B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8247061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7B5B-CB50-44FD-911F-992CD3716C0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64621987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610DF-01F8-43F5-AF3B-919BA2C7A0F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217965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7B0F3-06B8-45AC-8CF5-6B2D4ADAECF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4553724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D9F03-7A01-496B-8842-599D6438E4B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3954305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B746-2D77-4710-B3F6-09EDDAAF629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68852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104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475A7-FD1D-4261-A119-6D4C25771B3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62677657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78369-87D8-43B4-849B-B0B22AE15A0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150044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DD6FA-9BBB-43BE-A0D0-7336E79A35C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8302300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B47FA-27A0-4F68-A8A7-39EEC5FE5AE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0395636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5473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0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454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538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249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105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605185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603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678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94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379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F38F96-66DE-4ED6-AFE3-0F57979FFE1D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EB21E-55C5-4259-9F79-AE841021DE3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6753437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3D9DF-87E9-42E5-BDCC-472038D3FBE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9048197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C44B1-3ED0-4306-9182-BCEBB255B30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2189971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C0439-3AB5-4495-9108-DB647C88AC5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03375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81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8B0E7-9F1D-4F40-9485-F60DC67A1A6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788979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8E05B-F897-4F05-8D9F-9B4A26FC3B7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0659690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4FC52-6DEA-4843-B410-24820854858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2770567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BAAE-AA0B-41F4-AB6A-6E44104A3A7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341108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6C6EB-7320-4117-9D2C-578A1393C62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372288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16FAE-2D6B-46ED-BC72-2C897D15412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2749978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020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29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854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633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678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813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612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D83D1D-4995-480C-B25F-FA5D3F0C1137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C414-938C-4D3F-9385-B444543EA6E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49988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6E2C-CC0A-44DF-9588-F07A7BB9487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48335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17AD8-D856-4C46-A961-24EA88893FD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502841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2D878-80F1-41B5-8F28-7DDC11AC997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900151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3E256-3735-435C-B99D-F79134CF848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2057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557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FB8AD-0738-4DEE-9C32-95B461A9EA5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55407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2461C-8D2A-429D-9BB3-6FFBA73B942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79429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295DB-B58B-4F4E-BCDB-A5F2388CC2D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21045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50A32-56B1-45C0-A370-C2A24FCEF19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96531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72B8B-0F4E-4B98-844F-C47412196FB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25640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828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854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557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145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145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101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2401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076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944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777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9978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65C77C-E968-4A79-BBA6-1199F13AE78D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17710-9C8B-47B0-95F1-EFA82F021CC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5046748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100A9-D6ED-4B6A-8902-9B5514B2F0C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89691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B95C5-D9C9-400E-BF4A-DE2494D99A5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7970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101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48D98-EF41-4DC0-B561-071E421FCEA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9410110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37CFD-9201-426D-9F02-F3BC25C41E4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53680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18BE8-C9F8-4A73-9F91-B40F345F899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815196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D33C-1624-4E7C-B918-C36D7FA48F7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38597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01047-F95E-42F8-9185-E6DAD444A8B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993431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DFE5-37CC-403C-9552-79E0A1B805C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08458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9F07C-8C95-4A60-8D17-73E9AAD9623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0955002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496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104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24010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105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81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0203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29541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633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678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813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612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D83D1D-4995-480C-B25F-FA5D3F0C1137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1C414-938C-4D3F-9385-B444543EA6E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499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076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6E2C-CC0A-44DF-9588-F07A7BB9487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483357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17AD8-D856-4C46-A961-24EA88893FD8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5028414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2D878-80F1-41B5-8F28-7DDC11AC997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900151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3E256-3735-435C-B99D-F79134CF848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20578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FB8AD-0738-4DEE-9C32-95B461A9EA5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55407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2461C-8D2A-429D-9BB3-6FFBA73B942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794290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295DB-B58B-4F4E-BCDB-A5F2388CC2D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21045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50A32-56B1-45C0-A370-C2A24FCEF19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965311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72B8B-0F4E-4B98-844F-C47412196FB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256409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bg-BG" altLang="bg-BG" noProof="0" smtClean="0"/>
              <a:t>Редакт. стил загл. образец</a:t>
            </a:r>
            <a:endParaRPr lang="en-US" altLang="bg-BG" noProof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bg-BG" altLang="bg-BG" noProof="0" smtClean="0"/>
              <a:t>Щракнете за редакция стил подзагл. обр.</a:t>
            </a:r>
            <a:endParaRPr lang="en-US" altLang="bg-BG" noProof="0" smtClean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944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24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7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50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77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89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176398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37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45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5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9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4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49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5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5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tags" Target="../tags/tag57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ags" Target="../tags/tag5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ags" Target="../tags/tag61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tags" Target="../tags/tag6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ags" Target="../tags/tag65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ags" Target="../tags/tag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ags" Target="../tags/tag69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tags" Target="../tags/tag7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tags" Target="../tags/tag73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13.jpe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tags" Target="../tags/tag7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tags" Target="../tags/tag77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ags" Target="../tags/tag7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ags" Target="../tags/tag81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tags" Target="../tags/tag8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ags" Target="../tags/tag85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tags" Target="../tags/tag8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ags" Target="../tags/tag89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17.jpe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tags" Target="../tags/tag9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C6E4A2-8FC0-441D-A6AE-63415DA8AF7F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17BDBB-E97D-49AA-9AB3-3D45BE5E94D5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20E58F-2212-4640-9412-1AFE13E02D0A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772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E846A0-5D69-43F6-A0AC-40CF21824633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DEC83D-FCF2-4B0D-8E2B-DE37E69F5EE6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B02660-839B-4A15-886B-3B0231DC7ABE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10000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tx1"/>
              </a:buClr>
              <a:defRPr sz="1400"/>
            </a:lvl1pPr>
          </a:lstStyle>
          <a:p>
            <a:endParaRPr lang="en-US" altLang="bg-BG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chemeClr val="tx1"/>
              </a:buClr>
              <a:defRPr sz="1400"/>
            </a:lvl1pPr>
          </a:lstStyle>
          <a:p>
            <a:endParaRPr lang="en-US" altLang="bg-BG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chemeClr val="tx1"/>
              </a:buClr>
              <a:defRPr sz="1400"/>
            </a:lvl1pPr>
          </a:lstStyle>
          <a:p>
            <a:fld id="{AC65827F-FA2F-4387-8D9C-BD0B0CF9653E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7896F2-E628-46D8-9237-2AB5C7D53EF9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636ABA-9838-4BBD-832E-E759103AD4AD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6740DA1-AF6C-490A-824E-651A98D4C82C}" type="datetimeFigureOut">
              <a:rPr lang="bg-BG" smtClean="0"/>
              <a:t>25.5.2020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C1A5E5-C2B3-45E3-8378-16441D65E7A1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DEC83D-FCF2-4B0D-8E2B-DE37E69F5EE6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636ABA-9838-4BBD-832E-E759103AD4AD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Редакт. стил загл. образец</a:t>
            </a:r>
            <a:endParaRPr lang="en-US" altLang="bg-BG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  <a:endParaRPr lang="en-US" altLang="bg-BG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F10140D-CF57-4641-A495-65D71746B698}" type="datetimeFigureOut">
              <a:rPr lang="bg-BG" smtClean="0"/>
              <a:pPr>
                <a:defRPr/>
              </a:pPr>
              <a:t>25.5.2020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13AD0B-BE40-41EC-9B65-5FEA8BCC6A0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C:\Users\user\Desktop\100761930_1183996698642755_82437916370382356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671"/>
            <a:ext cx="8280920" cy="592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6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 descr="C:\Users\user\Desktop\101081134_1183996741976084_58477396129354874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2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3074" name="Picture 2" descr="C:\Users\user\Desktop\99360956_1183996775309414_3813187658922852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2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098" name="Picture 2" descr="C:\Users\user\Desktop\99375527_1183996815309410_91137804057895239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9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5122" name="Picture 2" descr="C:\Users\user\Desktop\100588229_1183996841976074_20798382738652528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3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146" name="Picture 2" descr="C:\Users\user\Desktop\100048160_1183996868642738_2114234545225072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7170" name="Picture 2" descr="C:\Users\user\Desktop\99395744_1183996898642735_32352801039360983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8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8194" name="Picture 2" descr="C:\Users\user\Desktop\100091599_1183996928642732_67083674016808960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5" y="260648"/>
            <a:ext cx="8424936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991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Тема18">
  <a:themeElements>
    <a:clrScheme name="Default Design 3">
      <a:dk1>
        <a:srgbClr val="000000"/>
      </a:dk1>
      <a:lt1>
        <a:srgbClr val="FFF0F5"/>
      </a:lt1>
      <a:dk2>
        <a:srgbClr val="000000"/>
      </a:dk2>
      <a:lt2>
        <a:srgbClr val="A3A3A3"/>
      </a:lt2>
      <a:accent1>
        <a:srgbClr val="CC6688"/>
      </a:accent1>
      <a:accent2>
        <a:srgbClr val="9DAD39"/>
      </a:accent2>
      <a:accent3>
        <a:srgbClr val="FFF6F9"/>
      </a:accent3>
      <a:accent4>
        <a:srgbClr val="000000"/>
      </a:accent4>
      <a:accent5>
        <a:srgbClr val="E2B8C3"/>
      </a:accent5>
      <a:accent6>
        <a:srgbClr val="8E9C33"/>
      </a:accent6>
      <a:hlink>
        <a:srgbClr val="669CCC"/>
      </a:hlink>
      <a:folHlink>
        <a:srgbClr val="40C0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FFBDD3"/>
        </a:accent1>
        <a:accent2>
          <a:srgbClr val="E698C4"/>
        </a:accent2>
        <a:accent3>
          <a:srgbClr val="FFF6F9"/>
        </a:accent3>
        <a:accent4>
          <a:srgbClr val="000000"/>
        </a:accent4>
        <a:accent5>
          <a:srgbClr val="FFDBE6"/>
        </a:accent5>
        <a:accent6>
          <a:srgbClr val="D089B1"/>
        </a:accent6>
        <a:hlink>
          <a:srgbClr val="CC6688"/>
        </a:hlink>
        <a:folHlink>
          <a:srgbClr val="DE63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EBACC0"/>
        </a:accent1>
        <a:accent2>
          <a:srgbClr val="EAA185"/>
        </a:accent2>
        <a:accent3>
          <a:srgbClr val="FFF6F9"/>
        </a:accent3>
        <a:accent4>
          <a:srgbClr val="000000"/>
        </a:accent4>
        <a:accent5>
          <a:srgbClr val="F3D2DC"/>
        </a:accent5>
        <a:accent6>
          <a:srgbClr val="D49178"/>
        </a:accent6>
        <a:hlink>
          <a:srgbClr val="C57BD1"/>
        </a:hlink>
        <a:folHlink>
          <a:srgbClr val="E5B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CC6688"/>
        </a:accent1>
        <a:accent2>
          <a:srgbClr val="9DAD39"/>
        </a:accent2>
        <a:accent3>
          <a:srgbClr val="FFF6F9"/>
        </a:accent3>
        <a:accent4>
          <a:srgbClr val="000000"/>
        </a:accent4>
        <a:accent5>
          <a:srgbClr val="E2B8C3"/>
        </a:accent5>
        <a:accent6>
          <a:srgbClr val="8E9C33"/>
        </a:accent6>
        <a:hlink>
          <a:srgbClr val="669CCC"/>
        </a:hlink>
        <a:folHlink>
          <a:srgbClr val="40C0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C6A753"/>
        </a:accent1>
        <a:accent2>
          <a:srgbClr val="9FC653"/>
        </a:accent2>
        <a:accent3>
          <a:srgbClr val="FFF6F9"/>
        </a:accent3>
        <a:accent4>
          <a:srgbClr val="000000"/>
        </a:accent4>
        <a:accent5>
          <a:srgbClr val="DFD0B3"/>
        </a:accent5>
        <a:accent6>
          <a:srgbClr val="90B34A"/>
        </a:accent6>
        <a:hlink>
          <a:srgbClr val="CC6688"/>
        </a:hlink>
        <a:folHlink>
          <a:srgbClr val="6674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BDD3"/>
        </a:accent1>
        <a:accent2>
          <a:srgbClr val="E698C4"/>
        </a:accent2>
        <a:accent3>
          <a:srgbClr val="FFFFFF"/>
        </a:accent3>
        <a:accent4>
          <a:srgbClr val="000000"/>
        </a:accent4>
        <a:accent5>
          <a:srgbClr val="FFDBE6"/>
        </a:accent5>
        <a:accent6>
          <a:srgbClr val="D089B1"/>
        </a:accent6>
        <a:hlink>
          <a:srgbClr val="CC6688"/>
        </a:hlink>
        <a:folHlink>
          <a:srgbClr val="DE63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BACC0"/>
        </a:accent1>
        <a:accent2>
          <a:srgbClr val="EAA185"/>
        </a:accent2>
        <a:accent3>
          <a:srgbClr val="FFFFFF"/>
        </a:accent3>
        <a:accent4>
          <a:srgbClr val="000000"/>
        </a:accent4>
        <a:accent5>
          <a:srgbClr val="F3D2DC"/>
        </a:accent5>
        <a:accent6>
          <a:srgbClr val="D49178"/>
        </a:accent6>
        <a:hlink>
          <a:srgbClr val="C57BD1"/>
        </a:hlink>
        <a:folHlink>
          <a:srgbClr val="E5B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6688"/>
        </a:accent1>
        <a:accent2>
          <a:srgbClr val="9DAD39"/>
        </a:accent2>
        <a:accent3>
          <a:srgbClr val="FFFFFF"/>
        </a:accent3>
        <a:accent4>
          <a:srgbClr val="000000"/>
        </a:accent4>
        <a:accent5>
          <a:srgbClr val="E2B8C3"/>
        </a:accent5>
        <a:accent6>
          <a:srgbClr val="8E9C33"/>
        </a:accent6>
        <a:hlink>
          <a:srgbClr val="669CCC"/>
        </a:hlink>
        <a:folHlink>
          <a:srgbClr val="40C0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6A753"/>
        </a:accent1>
        <a:accent2>
          <a:srgbClr val="9FC653"/>
        </a:accent2>
        <a:accent3>
          <a:srgbClr val="FFFFFF"/>
        </a:accent3>
        <a:accent4>
          <a:srgbClr val="000000"/>
        </a:accent4>
        <a:accent5>
          <a:srgbClr val="DFD0B3"/>
        </a:accent5>
        <a:accent6>
          <a:srgbClr val="90B34A"/>
        </a:accent6>
        <a:hlink>
          <a:srgbClr val="CC6688"/>
        </a:hlink>
        <a:folHlink>
          <a:srgbClr val="6674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ACA17"/>
      </a:lt1>
      <a:dk2>
        <a:srgbClr val="000000"/>
      </a:dk2>
      <a:lt2>
        <a:srgbClr val="B2B2B2"/>
      </a:lt2>
      <a:accent1>
        <a:srgbClr val="975A03"/>
      </a:accent1>
      <a:accent2>
        <a:srgbClr val="646303"/>
      </a:accent2>
      <a:accent3>
        <a:srgbClr val="FCE1AB"/>
      </a:accent3>
      <a:accent4>
        <a:srgbClr val="000000"/>
      </a:accent4>
      <a:accent5>
        <a:srgbClr val="C9B5AA"/>
      </a:accent5>
      <a:accent6>
        <a:srgbClr val="5A5902"/>
      </a:accent6>
      <a:hlink>
        <a:srgbClr val="614C00"/>
      </a:hlink>
      <a:folHlink>
        <a:srgbClr val="631C2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ACA17"/>
        </a:lt1>
        <a:dk2>
          <a:srgbClr val="000000"/>
        </a:dk2>
        <a:lt2>
          <a:srgbClr val="B2B2B2"/>
        </a:lt2>
        <a:accent1>
          <a:srgbClr val="7D6203"/>
        </a:accent1>
        <a:accent2>
          <a:srgbClr val="915502"/>
        </a:accent2>
        <a:accent3>
          <a:srgbClr val="FCE1AB"/>
        </a:accent3>
        <a:accent4>
          <a:srgbClr val="000000"/>
        </a:accent4>
        <a:accent5>
          <a:srgbClr val="BFB7AA"/>
        </a:accent5>
        <a:accent6>
          <a:srgbClr val="834C02"/>
        </a:accent6>
        <a:hlink>
          <a:srgbClr val="614D00"/>
        </a:hlink>
        <a:folHlink>
          <a:srgbClr val="804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ACA17"/>
        </a:lt1>
        <a:dk2>
          <a:srgbClr val="000000"/>
        </a:dk2>
        <a:lt2>
          <a:srgbClr val="B2B2B2"/>
        </a:lt2>
        <a:accent1>
          <a:srgbClr val="975A03"/>
        </a:accent1>
        <a:accent2>
          <a:srgbClr val="646303"/>
        </a:accent2>
        <a:accent3>
          <a:srgbClr val="FCE1AB"/>
        </a:accent3>
        <a:accent4>
          <a:srgbClr val="000000"/>
        </a:accent4>
        <a:accent5>
          <a:srgbClr val="C9B5AA"/>
        </a:accent5>
        <a:accent6>
          <a:srgbClr val="5A5902"/>
        </a:accent6>
        <a:hlink>
          <a:srgbClr val="614C00"/>
        </a:hlink>
        <a:folHlink>
          <a:srgbClr val="63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ACA17"/>
        </a:lt1>
        <a:dk2>
          <a:srgbClr val="000000"/>
        </a:dk2>
        <a:lt2>
          <a:srgbClr val="B2B2B2"/>
        </a:lt2>
        <a:accent1>
          <a:srgbClr val="7D6202"/>
        </a:accent1>
        <a:accent2>
          <a:srgbClr val="225E08"/>
        </a:accent2>
        <a:accent3>
          <a:srgbClr val="FCE1AB"/>
        </a:accent3>
        <a:accent4>
          <a:srgbClr val="000000"/>
        </a:accent4>
        <a:accent5>
          <a:srgbClr val="BFB7AA"/>
        </a:accent5>
        <a:accent6>
          <a:srgbClr val="1E5406"/>
        </a:accent6>
        <a:hlink>
          <a:srgbClr val="003165"/>
        </a:hlink>
        <a:folHlink>
          <a:srgbClr val="411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ACA17"/>
        </a:lt1>
        <a:dk2>
          <a:srgbClr val="000000"/>
        </a:dk2>
        <a:lt2>
          <a:srgbClr val="B2B2B2"/>
        </a:lt2>
        <a:accent1>
          <a:srgbClr val="9A333B"/>
        </a:accent1>
        <a:accent2>
          <a:srgbClr val="416B2E"/>
        </a:accent2>
        <a:accent3>
          <a:srgbClr val="FCE1AB"/>
        </a:accent3>
        <a:accent4>
          <a:srgbClr val="000000"/>
        </a:accent4>
        <a:accent5>
          <a:srgbClr val="CAADAF"/>
        </a:accent5>
        <a:accent6>
          <a:srgbClr val="3A6029"/>
        </a:accent6>
        <a:hlink>
          <a:srgbClr val="4F4522"/>
        </a:hlink>
        <a:folHlink>
          <a:srgbClr val="1311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D6203"/>
        </a:accent1>
        <a:accent2>
          <a:srgbClr val="915502"/>
        </a:accent2>
        <a:accent3>
          <a:srgbClr val="FFFFFF"/>
        </a:accent3>
        <a:accent4>
          <a:srgbClr val="000000"/>
        </a:accent4>
        <a:accent5>
          <a:srgbClr val="BFB7AA"/>
        </a:accent5>
        <a:accent6>
          <a:srgbClr val="834C02"/>
        </a:accent6>
        <a:hlink>
          <a:srgbClr val="614D00"/>
        </a:hlink>
        <a:folHlink>
          <a:srgbClr val="804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75A03"/>
        </a:accent1>
        <a:accent2>
          <a:srgbClr val="646303"/>
        </a:accent2>
        <a:accent3>
          <a:srgbClr val="FFFFFF"/>
        </a:accent3>
        <a:accent4>
          <a:srgbClr val="000000"/>
        </a:accent4>
        <a:accent5>
          <a:srgbClr val="C9B5AA"/>
        </a:accent5>
        <a:accent6>
          <a:srgbClr val="5A5902"/>
        </a:accent6>
        <a:hlink>
          <a:srgbClr val="614C00"/>
        </a:hlink>
        <a:folHlink>
          <a:srgbClr val="63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D6202"/>
        </a:accent1>
        <a:accent2>
          <a:srgbClr val="225E08"/>
        </a:accent2>
        <a:accent3>
          <a:srgbClr val="FFFFFF"/>
        </a:accent3>
        <a:accent4>
          <a:srgbClr val="000000"/>
        </a:accent4>
        <a:accent5>
          <a:srgbClr val="BFB7AA"/>
        </a:accent5>
        <a:accent6>
          <a:srgbClr val="1E5406"/>
        </a:accent6>
        <a:hlink>
          <a:srgbClr val="003165"/>
        </a:hlink>
        <a:folHlink>
          <a:srgbClr val="411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A333B"/>
        </a:accent1>
        <a:accent2>
          <a:srgbClr val="416B2E"/>
        </a:accent2>
        <a:accent3>
          <a:srgbClr val="FFFFFF"/>
        </a:accent3>
        <a:accent4>
          <a:srgbClr val="000000"/>
        </a:accent4>
        <a:accent5>
          <a:srgbClr val="CAADAF"/>
        </a:accent5>
        <a:accent6>
          <a:srgbClr val="3A6029"/>
        </a:accent6>
        <a:hlink>
          <a:srgbClr val="4F4522"/>
        </a:hlink>
        <a:folHlink>
          <a:srgbClr val="1311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ind_0300_slide">
  <a:themeElements>
    <a:clrScheme name="Office тема 2">
      <a:dk1>
        <a:srgbClr val="333333"/>
      </a:dk1>
      <a:lt1>
        <a:srgbClr val="FFFFFF"/>
      </a:lt1>
      <a:dk2>
        <a:srgbClr val="336699"/>
      </a:dk2>
      <a:lt2>
        <a:srgbClr val="FFFFFF"/>
      </a:lt2>
      <a:accent1>
        <a:srgbClr val="57D9CE"/>
      </a:accent1>
      <a:accent2>
        <a:srgbClr val="C0BEF7"/>
      </a:accent2>
      <a:accent3>
        <a:srgbClr val="ADB8CA"/>
      </a:accent3>
      <a:accent4>
        <a:srgbClr val="DADADA"/>
      </a:accent4>
      <a:accent5>
        <a:srgbClr val="B4E9E3"/>
      </a:accent5>
      <a:accent6>
        <a:srgbClr val="AEACE0"/>
      </a:accent6>
      <a:hlink>
        <a:srgbClr val="A6D2FF"/>
      </a:hlink>
      <a:folHlink>
        <a:srgbClr val="E1CEF2"/>
      </a:folHlink>
    </a:clrScheme>
    <a:fontScheme name="Office тем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7CBAF7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57D9CE"/>
        </a:accent1>
        <a:accent2>
          <a:srgbClr val="C0BEF7"/>
        </a:accent2>
        <a:accent3>
          <a:srgbClr val="ADB8CA"/>
        </a:accent3>
        <a:accent4>
          <a:srgbClr val="DADADA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F2B79D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C9D982"/>
        </a:accent1>
        <a:accent2>
          <a:srgbClr val="F2C791"/>
        </a:accent2>
        <a:accent3>
          <a:srgbClr val="ADB8CA"/>
        </a:accent3>
        <a:accent4>
          <a:srgbClr val="DADADA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CBAF7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D9CE"/>
        </a:accent1>
        <a:accent2>
          <a:srgbClr val="C0BEF7"/>
        </a:accent2>
        <a:accent3>
          <a:srgbClr val="FFFFFF"/>
        </a:accent3>
        <a:accent4>
          <a:srgbClr val="000000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B79D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D982"/>
        </a:accent1>
        <a:accent2>
          <a:srgbClr val="F2C791"/>
        </a:accent2>
        <a:accent3>
          <a:srgbClr val="FFFFFF"/>
        </a:accent3>
        <a:accent4>
          <a:srgbClr val="000000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Default Design">
  <a:themeElements>
    <a:clrScheme name="1_Default Design 2">
      <a:dk1>
        <a:srgbClr val="333333"/>
      </a:dk1>
      <a:lt1>
        <a:srgbClr val="FFFFFF"/>
      </a:lt1>
      <a:dk2>
        <a:srgbClr val="336699"/>
      </a:dk2>
      <a:lt2>
        <a:srgbClr val="FFFFFF"/>
      </a:lt2>
      <a:accent1>
        <a:srgbClr val="57D9CE"/>
      </a:accent1>
      <a:accent2>
        <a:srgbClr val="C0BEF7"/>
      </a:accent2>
      <a:accent3>
        <a:srgbClr val="ADB8CA"/>
      </a:accent3>
      <a:accent4>
        <a:srgbClr val="DADADA"/>
      </a:accent4>
      <a:accent5>
        <a:srgbClr val="B4E9E3"/>
      </a:accent5>
      <a:accent6>
        <a:srgbClr val="AEACE0"/>
      </a:accent6>
      <a:hlink>
        <a:srgbClr val="A6D2FF"/>
      </a:hlink>
      <a:folHlink>
        <a:srgbClr val="E1CEF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7CBAF7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57D9CE"/>
        </a:accent1>
        <a:accent2>
          <a:srgbClr val="C0BEF7"/>
        </a:accent2>
        <a:accent3>
          <a:srgbClr val="ADB8CA"/>
        </a:accent3>
        <a:accent4>
          <a:srgbClr val="DADADA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F2B79D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C9D982"/>
        </a:accent1>
        <a:accent2>
          <a:srgbClr val="F2C791"/>
        </a:accent2>
        <a:accent3>
          <a:srgbClr val="ADB8CA"/>
        </a:accent3>
        <a:accent4>
          <a:srgbClr val="DADADA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CBAF7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D9CE"/>
        </a:accent1>
        <a:accent2>
          <a:srgbClr val="C0BEF7"/>
        </a:accent2>
        <a:accent3>
          <a:srgbClr val="FFFFFF"/>
        </a:accent3>
        <a:accent4>
          <a:srgbClr val="000000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B79D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D982"/>
        </a:accent1>
        <a:accent2>
          <a:srgbClr val="F2C791"/>
        </a:accent2>
        <a:accent3>
          <a:srgbClr val="FFFFFF"/>
        </a:accent3>
        <a:accent4>
          <a:srgbClr val="000000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ind_0300_slide">
  <a:themeElements>
    <a:clrScheme name="Office тема 2">
      <a:dk1>
        <a:srgbClr val="333333"/>
      </a:dk1>
      <a:lt1>
        <a:srgbClr val="FFFFFF"/>
      </a:lt1>
      <a:dk2>
        <a:srgbClr val="336699"/>
      </a:dk2>
      <a:lt2>
        <a:srgbClr val="FFFFFF"/>
      </a:lt2>
      <a:accent1>
        <a:srgbClr val="57D9CE"/>
      </a:accent1>
      <a:accent2>
        <a:srgbClr val="C0BEF7"/>
      </a:accent2>
      <a:accent3>
        <a:srgbClr val="ADB8CA"/>
      </a:accent3>
      <a:accent4>
        <a:srgbClr val="DADADA"/>
      </a:accent4>
      <a:accent5>
        <a:srgbClr val="B4E9E3"/>
      </a:accent5>
      <a:accent6>
        <a:srgbClr val="AEACE0"/>
      </a:accent6>
      <a:hlink>
        <a:srgbClr val="A6D2FF"/>
      </a:hlink>
      <a:folHlink>
        <a:srgbClr val="E1CEF2"/>
      </a:folHlink>
    </a:clrScheme>
    <a:fontScheme name="Office тем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7CBAF7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57D9CE"/>
        </a:accent1>
        <a:accent2>
          <a:srgbClr val="C0BEF7"/>
        </a:accent2>
        <a:accent3>
          <a:srgbClr val="ADB8CA"/>
        </a:accent3>
        <a:accent4>
          <a:srgbClr val="DADADA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F2B79D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C9D982"/>
        </a:accent1>
        <a:accent2>
          <a:srgbClr val="F2C791"/>
        </a:accent2>
        <a:accent3>
          <a:srgbClr val="ADB8CA"/>
        </a:accent3>
        <a:accent4>
          <a:srgbClr val="DADADA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CBAF7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D9CE"/>
        </a:accent1>
        <a:accent2>
          <a:srgbClr val="C0BEF7"/>
        </a:accent2>
        <a:accent3>
          <a:srgbClr val="FFFFFF"/>
        </a:accent3>
        <a:accent4>
          <a:srgbClr val="000000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B79D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D982"/>
        </a:accent1>
        <a:accent2>
          <a:srgbClr val="F2C791"/>
        </a:accent2>
        <a:accent3>
          <a:srgbClr val="FFFFFF"/>
        </a:accent3>
        <a:accent4>
          <a:srgbClr val="000000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Default Design">
  <a:themeElements>
    <a:clrScheme name="1_Default Design 2">
      <a:dk1>
        <a:srgbClr val="333333"/>
      </a:dk1>
      <a:lt1>
        <a:srgbClr val="FFFFFF"/>
      </a:lt1>
      <a:dk2>
        <a:srgbClr val="336699"/>
      </a:dk2>
      <a:lt2>
        <a:srgbClr val="FFFFFF"/>
      </a:lt2>
      <a:accent1>
        <a:srgbClr val="57D9CE"/>
      </a:accent1>
      <a:accent2>
        <a:srgbClr val="C0BEF7"/>
      </a:accent2>
      <a:accent3>
        <a:srgbClr val="ADB8CA"/>
      </a:accent3>
      <a:accent4>
        <a:srgbClr val="DADADA"/>
      </a:accent4>
      <a:accent5>
        <a:srgbClr val="B4E9E3"/>
      </a:accent5>
      <a:accent6>
        <a:srgbClr val="AEACE0"/>
      </a:accent6>
      <a:hlink>
        <a:srgbClr val="A6D2FF"/>
      </a:hlink>
      <a:folHlink>
        <a:srgbClr val="E1CEF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7CBAF7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57D9CE"/>
        </a:accent1>
        <a:accent2>
          <a:srgbClr val="C0BEF7"/>
        </a:accent2>
        <a:accent3>
          <a:srgbClr val="ADB8CA"/>
        </a:accent3>
        <a:accent4>
          <a:srgbClr val="DADADA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F2B79D"/>
        </a:accent1>
        <a:accent2>
          <a:srgbClr val="94C6F7"/>
        </a:accent2>
        <a:accent3>
          <a:srgbClr val="ADB8CA"/>
        </a:accent3>
        <a:accent4>
          <a:srgbClr val="DADADA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99"/>
        </a:dk2>
        <a:lt2>
          <a:srgbClr val="FFFFFF"/>
        </a:lt2>
        <a:accent1>
          <a:srgbClr val="C9D982"/>
        </a:accent1>
        <a:accent2>
          <a:srgbClr val="F2C791"/>
        </a:accent2>
        <a:accent3>
          <a:srgbClr val="ADB8CA"/>
        </a:accent3>
        <a:accent4>
          <a:srgbClr val="DADADA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CBAF7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BFD9FA"/>
        </a:accent5>
        <a:accent6>
          <a:srgbClr val="86B3E0"/>
        </a:accent6>
        <a:hlink>
          <a:srgbClr val="A6D2FF"/>
        </a:hlink>
        <a:folHlink>
          <a:srgbClr val="BFD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7D9CE"/>
        </a:accent1>
        <a:accent2>
          <a:srgbClr val="C0BEF7"/>
        </a:accent2>
        <a:accent3>
          <a:srgbClr val="FFFFFF"/>
        </a:accent3>
        <a:accent4>
          <a:srgbClr val="000000"/>
        </a:accent4>
        <a:accent5>
          <a:srgbClr val="B4E9E3"/>
        </a:accent5>
        <a:accent6>
          <a:srgbClr val="AEACE0"/>
        </a:accent6>
        <a:hlink>
          <a:srgbClr val="A6D2FF"/>
        </a:hlink>
        <a:folHlink>
          <a:srgbClr val="E1CE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B79D"/>
        </a:accent1>
        <a:accent2>
          <a:srgbClr val="94C6F7"/>
        </a:accent2>
        <a:accent3>
          <a:srgbClr val="FFFFFF"/>
        </a:accent3>
        <a:accent4>
          <a:srgbClr val="000000"/>
        </a:accent4>
        <a:accent5>
          <a:srgbClr val="F7D8CC"/>
        </a:accent5>
        <a:accent6>
          <a:srgbClr val="86B3E0"/>
        </a:accent6>
        <a:hlink>
          <a:srgbClr val="EBCCE3"/>
        </a:hlink>
        <a:folHlink>
          <a:srgbClr val="EDE0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D982"/>
        </a:accent1>
        <a:accent2>
          <a:srgbClr val="F2C791"/>
        </a:accent2>
        <a:accent3>
          <a:srgbClr val="FFFFFF"/>
        </a:accent3>
        <a:accent4>
          <a:srgbClr val="000000"/>
        </a:accent4>
        <a:accent5>
          <a:srgbClr val="E1E9C1"/>
        </a:accent5>
        <a:accent6>
          <a:srgbClr val="DBB483"/>
        </a:accent6>
        <a:hlink>
          <a:srgbClr val="F2D3EA"/>
        </a:hlink>
        <a:folHlink>
          <a:srgbClr val="A6D2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5F5F5F"/>
      </a:dk2>
      <a:lt2>
        <a:srgbClr val="FFFFFF"/>
      </a:lt2>
      <a:accent1>
        <a:srgbClr val="B200B2"/>
      </a:accent1>
      <a:accent2>
        <a:srgbClr val="B21FB2"/>
      </a:accent2>
      <a:accent3>
        <a:srgbClr val="B6B6B6"/>
      </a:accent3>
      <a:accent4>
        <a:srgbClr val="DADADA"/>
      </a:accent4>
      <a:accent5>
        <a:srgbClr val="D5AAD5"/>
      </a:accent5>
      <a:accent6>
        <a:srgbClr val="A11BA1"/>
      </a:accent6>
      <a:hlink>
        <a:srgbClr val="EBD0EB"/>
      </a:hlink>
      <a:folHlink>
        <a:srgbClr val="FFEBFF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B200B2"/>
        </a:accent1>
        <a:accent2>
          <a:srgbClr val="B21FB2"/>
        </a:accent2>
        <a:accent3>
          <a:srgbClr val="B6B6B6"/>
        </a:accent3>
        <a:accent4>
          <a:srgbClr val="DADADA"/>
        </a:accent4>
        <a:accent5>
          <a:srgbClr val="D5AAD5"/>
        </a:accent5>
        <a:accent6>
          <a:srgbClr val="A11BA1"/>
        </a:accent6>
        <a:hlink>
          <a:srgbClr val="EBD0EB"/>
        </a:hlink>
        <a:folHlink>
          <a:srgbClr val="FFE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E000E0"/>
        </a:accent1>
        <a:accent2>
          <a:srgbClr val="5B00BD"/>
        </a:accent2>
        <a:accent3>
          <a:srgbClr val="B6B6B6"/>
        </a:accent3>
        <a:accent4>
          <a:srgbClr val="DADADA"/>
        </a:accent4>
        <a:accent5>
          <a:srgbClr val="EDAAED"/>
        </a:accent5>
        <a:accent6>
          <a:srgbClr val="5200AB"/>
        </a:accent6>
        <a:hlink>
          <a:srgbClr val="FFEBEF"/>
        </a:hlink>
        <a:folHlink>
          <a:srgbClr val="F7E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CC00CC"/>
        </a:accent1>
        <a:accent2>
          <a:srgbClr val="5BBC0B"/>
        </a:accent2>
        <a:accent3>
          <a:srgbClr val="B6B6B6"/>
        </a:accent3>
        <a:accent4>
          <a:srgbClr val="DADADA"/>
        </a:accent4>
        <a:accent5>
          <a:srgbClr val="E2AAE2"/>
        </a:accent5>
        <a:accent6>
          <a:srgbClr val="52AA09"/>
        </a:accent6>
        <a:hlink>
          <a:srgbClr val="F7FFEB"/>
        </a:hlink>
        <a:folHlink>
          <a:srgbClr val="FFF8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E000E0"/>
        </a:accent1>
        <a:accent2>
          <a:srgbClr val="D67D00"/>
        </a:accent2>
        <a:accent3>
          <a:srgbClr val="B6B6B6"/>
        </a:accent3>
        <a:accent4>
          <a:srgbClr val="DADADA"/>
        </a:accent4>
        <a:accent5>
          <a:srgbClr val="EDAAED"/>
        </a:accent5>
        <a:accent6>
          <a:srgbClr val="C27100"/>
        </a:accent6>
        <a:hlink>
          <a:srgbClr val="F1FFDB"/>
        </a:hlink>
        <a:folHlink>
          <a:srgbClr val="EFF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00B2"/>
        </a:accent1>
        <a:accent2>
          <a:srgbClr val="B21FB2"/>
        </a:accent2>
        <a:accent3>
          <a:srgbClr val="FFFFFF"/>
        </a:accent3>
        <a:accent4>
          <a:srgbClr val="000000"/>
        </a:accent4>
        <a:accent5>
          <a:srgbClr val="D5AAD5"/>
        </a:accent5>
        <a:accent6>
          <a:srgbClr val="A11BA1"/>
        </a:accent6>
        <a:hlink>
          <a:srgbClr val="EBD0EB"/>
        </a:hlink>
        <a:folHlink>
          <a:srgbClr val="FF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00E0"/>
        </a:accent1>
        <a:accent2>
          <a:srgbClr val="5B00BD"/>
        </a:accent2>
        <a:accent3>
          <a:srgbClr val="FFFFFF"/>
        </a:accent3>
        <a:accent4>
          <a:srgbClr val="000000"/>
        </a:accent4>
        <a:accent5>
          <a:srgbClr val="EDAAED"/>
        </a:accent5>
        <a:accent6>
          <a:srgbClr val="5200AB"/>
        </a:accent6>
        <a:hlink>
          <a:srgbClr val="FFEBEF"/>
        </a:hlink>
        <a:folHlink>
          <a:srgbClr val="F7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CC"/>
        </a:accent1>
        <a:accent2>
          <a:srgbClr val="5BBC0B"/>
        </a:accent2>
        <a:accent3>
          <a:srgbClr val="FFFFFF"/>
        </a:accent3>
        <a:accent4>
          <a:srgbClr val="000000"/>
        </a:accent4>
        <a:accent5>
          <a:srgbClr val="E2AAE2"/>
        </a:accent5>
        <a:accent6>
          <a:srgbClr val="52AA09"/>
        </a:accent6>
        <a:hlink>
          <a:srgbClr val="F7FFEB"/>
        </a:hlink>
        <a:folHlink>
          <a:srgbClr val="FFF8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00E0"/>
        </a:accent1>
        <a:accent2>
          <a:srgbClr val="D67D00"/>
        </a:accent2>
        <a:accent3>
          <a:srgbClr val="FFFFFF"/>
        </a:accent3>
        <a:accent4>
          <a:srgbClr val="000000"/>
        </a:accent4>
        <a:accent5>
          <a:srgbClr val="EDAAED"/>
        </a:accent5>
        <a:accent6>
          <a:srgbClr val="C27100"/>
        </a:accent6>
        <a:hlink>
          <a:srgbClr val="F1FFDB"/>
        </a:hlink>
        <a:folHlink>
          <a:srgbClr val="EFF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5F5F5F"/>
      </a:dk2>
      <a:lt2>
        <a:srgbClr val="FFFFFF"/>
      </a:lt2>
      <a:accent1>
        <a:srgbClr val="B200B2"/>
      </a:accent1>
      <a:accent2>
        <a:srgbClr val="B21FB2"/>
      </a:accent2>
      <a:accent3>
        <a:srgbClr val="B6B6B6"/>
      </a:accent3>
      <a:accent4>
        <a:srgbClr val="DADADA"/>
      </a:accent4>
      <a:accent5>
        <a:srgbClr val="D5AAD5"/>
      </a:accent5>
      <a:accent6>
        <a:srgbClr val="A11BA1"/>
      </a:accent6>
      <a:hlink>
        <a:srgbClr val="EBD0EB"/>
      </a:hlink>
      <a:folHlink>
        <a:srgbClr val="FFEBFF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B200B2"/>
        </a:accent1>
        <a:accent2>
          <a:srgbClr val="B21FB2"/>
        </a:accent2>
        <a:accent3>
          <a:srgbClr val="B6B6B6"/>
        </a:accent3>
        <a:accent4>
          <a:srgbClr val="DADADA"/>
        </a:accent4>
        <a:accent5>
          <a:srgbClr val="D5AAD5"/>
        </a:accent5>
        <a:accent6>
          <a:srgbClr val="A11BA1"/>
        </a:accent6>
        <a:hlink>
          <a:srgbClr val="EBD0EB"/>
        </a:hlink>
        <a:folHlink>
          <a:srgbClr val="FFE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E000E0"/>
        </a:accent1>
        <a:accent2>
          <a:srgbClr val="5B00BD"/>
        </a:accent2>
        <a:accent3>
          <a:srgbClr val="B6B6B6"/>
        </a:accent3>
        <a:accent4>
          <a:srgbClr val="DADADA"/>
        </a:accent4>
        <a:accent5>
          <a:srgbClr val="EDAAED"/>
        </a:accent5>
        <a:accent6>
          <a:srgbClr val="5200AB"/>
        </a:accent6>
        <a:hlink>
          <a:srgbClr val="FFEBEF"/>
        </a:hlink>
        <a:folHlink>
          <a:srgbClr val="F7E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CC00CC"/>
        </a:accent1>
        <a:accent2>
          <a:srgbClr val="5BBC0B"/>
        </a:accent2>
        <a:accent3>
          <a:srgbClr val="B6B6B6"/>
        </a:accent3>
        <a:accent4>
          <a:srgbClr val="DADADA"/>
        </a:accent4>
        <a:accent5>
          <a:srgbClr val="E2AAE2"/>
        </a:accent5>
        <a:accent6>
          <a:srgbClr val="52AA09"/>
        </a:accent6>
        <a:hlink>
          <a:srgbClr val="F7FFEB"/>
        </a:hlink>
        <a:folHlink>
          <a:srgbClr val="FFF8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E000E0"/>
        </a:accent1>
        <a:accent2>
          <a:srgbClr val="D67D00"/>
        </a:accent2>
        <a:accent3>
          <a:srgbClr val="B6B6B6"/>
        </a:accent3>
        <a:accent4>
          <a:srgbClr val="DADADA"/>
        </a:accent4>
        <a:accent5>
          <a:srgbClr val="EDAAED"/>
        </a:accent5>
        <a:accent6>
          <a:srgbClr val="C27100"/>
        </a:accent6>
        <a:hlink>
          <a:srgbClr val="F1FFDB"/>
        </a:hlink>
        <a:folHlink>
          <a:srgbClr val="EFF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00B2"/>
        </a:accent1>
        <a:accent2>
          <a:srgbClr val="B21FB2"/>
        </a:accent2>
        <a:accent3>
          <a:srgbClr val="FFFFFF"/>
        </a:accent3>
        <a:accent4>
          <a:srgbClr val="000000"/>
        </a:accent4>
        <a:accent5>
          <a:srgbClr val="D5AAD5"/>
        </a:accent5>
        <a:accent6>
          <a:srgbClr val="A11BA1"/>
        </a:accent6>
        <a:hlink>
          <a:srgbClr val="EBD0EB"/>
        </a:hlink>
        <a:folHlink>
          <a:srgbClr val="FF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00E0"/>
        </a:accent1>
        <a:accent2>
          <a:srgbClr val="5B00BD"/>
        </a:accent2>
        <a:accent3>
          <a:srgbClr val="FFFFFF"/>
        </a:accent3>
        <a:accent4>
          <a:srgbClr val="000000"/>
        </a:accent4>
        <a:accent5>
          <a:srgbClr val="EDAAED"/>
        </a:accent5>
        <a:accent6>
          <a:srgbClr val="5200AB"/>
        </a:accent6>
        <a:hlink>
          <a:srgbClr val="FFEBEF"/>
        </a:hlink>
        <a:folHlink>
          <a:srgbClr val="F7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CC"/>
        </a:accent1>
        <a:accent2>
          <a:srgbClr val="5BBC0B"/>
        </a:accent2>
        <a:accent3>
          <a:srgbClr val="FFFFFF"/>
        </a:accent3>
        <a:accent4>
          <a:srgbClr val="000000"/>
        </a:accent4>
        <a:accent5>
          <a:srgbClr val="E2AAE2"/>
        </a:accent5>
        <a:accent6>
          <a:srgbClr val="52AA09"/>
        </a:accent6>
        <a:hlink>
          <a:srgbClr val="F7FFEB"/>
        </a:hlink>
        <a:folHlink>
          <a:srgbClr val="FFF8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00E0"/>
        </a:accent1>
        <a:accent2>
          <a:srgbClr val="D67D00"/>
        </a:accent2>
        <a:accent3>
          <a:srgbClr val="FFFFFF"/>
        </a:accent3>
        <a:accent4>
          <a:srgbClr val="000000"/>
        </a:accent4>
        <a:accent5>
          <a:srgbClr val="EDAAED"/>
        </a:accent5>
        <a:accent6>
          <a:srgbClr val="C27100"/>
        </a:accent6>
        <a:hlink>
          <a:srgbClr val="F1FFDB"/>
        </a:hlink>
        <a:folHlink>
          <a:srgbClr val="EFF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ind_3337_slide">
  <a:themeElements>
    <a:clrScheme name="Office тема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Office тем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ind_3337_slide">
  <a:themeElements>
    <a:clrScheme name="Office тема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Office тем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0F5"/>
      </a:lt1>
      <a:dk2>
        <a:srgbClr val="000000"/>
      </a:dk2>
      <a:lt2>
        <a:srgbClr val="A3A3A3"/>
      </a:lt2>
      <a:accent1>
        <a:srgbClr val="CC6688"/>
      </a:accent1>
      <a:accent2>
        <a:srgbClr val="9DAD39"/>
      </a:accent2>
      <a:accent3>
        <a:srgbClr val="FFF6F9"/>
      </a:accent3>
      <a:accent4>
        <a:srgbClr val="000000"/>
      </a:accent4>
      <a:accent5>
        <a:srgbClr val="E2B8C3"/>
      </a:accent5>
      <a:accent6>
        <a:srgbClr val="8E9C33"/>
      </a:accent6>
      <a:hlink>
        <a:srgbClr val="669CCC"/>
      </a:hlink>
      <a:folHlink>
        <a:srgbClr val="40C0B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FFBDD3"/>
        </a:accent1>
        <a:accent2>
          <a:srgbClr val="E698C4"/>
        </a:accent2>
        <a:accent3>
          <a:srgbClr val="FFF6F9"/>
        </a:accent3>
        <a:accent4>
          <a:srgbClr val="000000"/>
        </a:accent4>
        <a:accent5>
          <a:srgbClr val="FFDBE6"/>
        </a:accent5>
        <a:accent6>
          <a:srgbClr val="D089B1"/>
        </a:accent6>
        <a:hlink>
          <a:srgbClr val="CC6688"/>
        </a:hlink>
        <a:folHlink>
          <a:srgbClr val="DE63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EBACC0"/>
        </a:accent1>
        <a:accent2>
          <a:srgbClr val="EAA185"/>
        </a:accent2>
        <a:accent3>
          <a:srgbClr val="FFF6F9"/>
        </a:accent3>
        <a:accent4>
          <a:srgbClr val="000000"/>
        </a:accent4>
        <a:accent5>
          <a:srgbClr val="F3D2DC"/>
        </a:accent5>
        <a:accent6>
          <a:srgbClr val="D49178"/>
        </a:accent6>
        <a:hlink>
          <a:srgbClr val="C57BD1"/>
        </a:hlink>
        <a:folHlink>
          <a:srgbClr val="E5B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CC6688"/>
        </a:accent1>
        <a:accent2>
          <a:srgbClr val="9DAD39"/>
        </a:accent2>
        <a:accent3>
          <a:srgbClr val="FFF6F9"/>
        </a:accent3>
        <a:accent4>
          <a:srgbClr val="000000"/>
        </a:accent4>
        <a:accent5>
          <a:srgbClr val="E2B8C3"/>
        </a:accent5>
        <a:accent6>
          <a:srgbClr val="8E9C33"/>
        </a:accent6>
        <a:hlink>
          <a:srgbClr val="669CCC"/>
        </a:hlink>
        <a:folHlink>
          <a:srgbClr val="40C0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C6A753"/>
        </a:accent1>
        <a:accent2>
          <a:srgbClr val="9FC653"/>
        </a:accent2>
        <a:accent3>
          <a:srgbClr val="FFF6F9"/>
        </a:accent3>
        <a:accent4>
          <a:srgbClr val="000000"/>
        </a:accent4>
        <a:accent5>
          <a:srgbClr val="DFD0B3"/>
        </a:accent5>
        <a:accent6>
          <a:srgbClr val="90B34A"/>
        </a:accent6>
        <a:hlink>
          <a:srgbClr val="CC6688"/>
        </a:hlink>
        <a:folHlink>
          <a:srgbClr val="6674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BDD3"/>
        </a:accent1>
        <a:accent2>
          <a:srgbClr val="E698C4"/>
        </a:accent2>
        <a:accent3>
          <a:srgbClr val="FFFFFF"/>
        </a:accent3>
        <a:accent4>
          <a:srgbClr val="000000"/>
        </a:accent4>
        <a:accent5>
          <a:srgbClr val="FFDBE6"/>
        </a:accent5>
        <a:accent6>
          <a:srgbClr val="D089B1"/>
        </a:accent6>
        <a:hlink>
          <a:srgbClr val="CC6688"/>
        </a:hlink>
        <a:folHlink>
          <a:srgbClr val="DE63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BACC0"/>
        </a:accent1>
        <a:accent2>
          <a:srgbClr val="EAA185"/>
        </a:accent2>
        <a:accent3>
          <a:srgbClr val="FFFFFF"/>
        </a:accent3>
        <a:accent4>
          <a:srgbClr val="000000"/>
        </a:accent4>
        <a:accent5>
          <a:srgbClr val="F3D2DC"/>
        </a:accent5>
        <a:accent6>
          <a:srgbClr val="D49178"/>
        </a:accent6>
        <a:hlink>
          <a:srgbClr val="C57BD1"/>
        </a:hlink>
        <a:folHlink>
          <a:srgbClr val="E5B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6688"/>
        </a:accent1>
        <a:accent2>
          <a:srgbClr val="9DAD39"/>
        </a:accent2>
        <a:accent3>
          <a:srgbClr val="FFFFFF"/>
        </a:accent3>
        <a:accent4>
          <a:srgbClr val="000000"/>
        </a:accent4>
        <a:accent5>
          <a:srgbClr val="E2B8C3"/>
        </a:accent5>
        <a:accent6>
          <a:srgbClr val="8E9C33"/>
        </a:accent6>
        <a:hlink>
          <a:srgbClr val="669CCC"/>
        </a:hlink>
        <a:folHlink>
          <a:srgbClr val="40C0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6A753"/>
        </a:accent1>
        <a:accent2>
          <a:srgbClr val="9FC653"/>
        </a:accent2>
        <a:accent3>
          <a:srgbClr val="FFFFFF"/>
        </a:accent3>
        <a:accent4>
          <a:srgbClr val="000000"/>
        </a:accent4>
        <a:accent5>
          <a:srgbClr val="DFD0B3"/>
        </a:accent5>
        <a:accent6>
          <a:srgbClr val="90B34A"/>
        </a:accent6>
        <a:hlink>
          <a:srgbClr val="CC6688"/>
        </a:hlink>
        <a:folHlink>
          <a:srgbClr val="6674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Default Design">
  <a:themeElements>
    <a:clrScheme name="1_Default Design 2">
      <a:dk1>
        <a:srgbClr val="000000"/>
      </a:dk1>
      <a:lt1>
        <a:srgbClr val="FFFFFF"/>
      </a:lt1>
      <a:dk2>
        <a:srgbClr val="000066"/>
      </a:dk2>
      <a:lt2>
        <a:srgbClr val="FFFFFF"/>
      </a:lt2>
      <a:accent1>
        <a:srgbClr val="79B8F2"/>
      </a:accent1>
      <a:accent2>
        <a:srgbClr val="CFAAF2"/>
      </a:accent2>
      <a:accent3>
        <a:srgbClr val="AAAAB8"/>
      </a:accent3>
      <a:accent4>
        <a:srgbClr val="DADADA"/>
      </a:accent4>
      <a:accent5>
        <a:srgbClr val="BED8F7"/>
      </a:accent5>
      <a:accent6>
        <a:srgbClr val="BB9ADB"/>
      </a:accent6>
      <a:hlink>
        <a:srgbClr val="9BDED3"/>
      </a:hlink>
      <a:folHlink>
        <a:srgbClr val="BFBFFF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96A7F2"/>
        </a:accent1>
        <a:accent2>
          <a:srgbClr val="96B6F2"/>
        </a:accent2>
        <a:accent3>
          <a:srgbClr val="AAAAB8"/>
        </a:accent3>
        <a:accent4>
          <a:srgbClr val="DADADA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79B8F2"/>
        </a:accent1>
        <a:accent2>
          <a:srgbClr val="CFAAF2"/>
        </a:accent2>
        <a:accent3>
          <a:srgbClr val="AAAAB8"/>
        </a:accent3>
        <a:accent4>
          <a:srgbClr val="DADADA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E6A050"/>
        </a:accent1>
        <a:accent2>
          <a:srgbClr val="9D9DF2"/>
        </a:accent2>
        <a:accent3>
          <a:srgbClr val="AAAAB8"/>
        </a:accent3>
        <a:accent4>
          <a:srgbClr val="DADADA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DEAF2C"/>
        </a:accent1>
        <a:accent2>
          <a:srgbClr val="72CC5C"/>
        </a:accent2>
        <a:accent3>
          <a:srgbClr val="AAAAB8"/>
        </a:accent3>
        <a:accent4>
          <a:srgbClr val="DADADA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6A7F2"/>
        </a:accent1>
        <a:accent2>
          <a:srgbClr val="96B6F2"/>
        </a:accent2>
        <a:accent3>
          <a:srgbClr val="FFFFFF"/>
        </a:accent3>
        <a:accent4>
          <a:srgbClr val="000000"/>
        </a:accent4>
        <a:accent5>
          <a:srgbClr val="C9D0F7"/>
        </a:accent5>
        <a:accent6>
          <a:srgbClr val="87A5DB"/>
        </a:accent6>
        <a:hlink>
          <a:srgbClr val="B9C2F0"/>
        </a:hlink>
        <a:folHlink>
          <a:srgbClr val="BDC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B8F2"/>
        </a:accent1>
        <a:accent2>
          <a:srgbClr val="CFAAF2"/>
        </a:accent2>
        <a:accent3>
          <a:srgbClr val="FFFFFF"/>
        </a:accent3>
        <a:accent4>
          <a:srgbClr val="000000"/>
        </a:accent4>
        <a:accent5>
          <a:srgbClr val="BED8F7"/>
        </a:accent5>
        <a:accent6>
          <a:srgbClr val="BB9ADB"/>
        </a:accent6>
        <a:hlink>
          <a:srgbClr val="9BDED3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A050"/>
        </a:accent1>
        <a:accent2>
          <a:srgbClr val="9D9DF2"/>
        </a:accent2>
        <a:accent3>
          <a:srgbClr val="FFFFFF"/>
        </a:accent3>
        <a:accent4>
          <a:srgbClr val="000000"/>
        </a:accent4>
        <a:accent5>
          <a:srgbClr val="F0CDB3"/>
        </a:accent5>
        <a:accent6>
          <a:srgbClr val="8E8EDB"/>
        </a:accent6>
        <a:hlink>
          <a:srgbClr val="E6DF7E"/>
        </a:hlink>
        <a:folHlink>
          <a:srgbClr val="F7C2A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EAF2C"/>
        </a:accent1>
        <a:accent2>
          <a:srgbClr val="72CC5C"/>
        </a:accent2>
        <a:accent3>
          <a:srgbClr val="FFFFFF"/>
        </a:accent3>
        <a:accent4>
          <a:srgbClr val="000000"/>
        </a:accent4>
        <a:accent5>
          <a:srgbClr val="ECD4AC"/>
        </a:accent5>
        <a:accent6>
          <a:srgbClr val="67B953"/>
        </a:accent6>
        <a:hlink>
          <a:srgbClr val="F7C6CB"/>
        </a:hlink>
        <a:folHlink>
          <a:srgbClr val="BF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ff83fa_255,131,250">
  <a:themeElements>
    <a:clrScheme name="ff83fa_255,131,250 1">
      <a:dk1>
        <a:srgbClr val="000000"/>
      </a:dk1>
      <a:lt1>
        <a:srgbClr val="FF83FA"/>
      </a:lt1>
      <a:dk2>
        <a:srgbClr val="000000"/>
      </a:dk2>
      <a:lt2>
        <a:srgbClr val="808080"/>
      </a:lt2>
      <a:accent1>
        <a:srgbClr val="FFEBFF"/>
      </a:accent1>
      <a:accent2>
        <a:srgbClr val="FFB6FF"/>
      </a:accent2>
      <a:accent3>
        <a:srgbClr val="FFC1FC"/>
      </a:accent3>
      <a:accent4>
        <a:srgbClr val="000000"/>
      </a:accent4>
      <a:accent5>
        <a:srgbClr val="FFF3FF"/>
      </a:accent5>
      <a:accent6>
        <a:srgbClr val="E7A5E7"/>
      </a:accent6>
      <a:hlink>
        <a:srgbClr val="8A2C8A"/>
      </a:hlink>
      <a:folHlink>
        <a:srgbClr val="74446C"/>
      </a:folHlink>
    </a:clrScheme>
    <a:fontScheme name="ff83fa_255,131,25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f83fa_255,131,250 1">
        <a:dk1>
          <a:srgbClr val="000000"/>
        </a:dk1>
        <a:lt1>
          <a:srgbClr val="FF83FA"/>
        </a:lt1>
        <a:dk2>
          <a:srgbClr val="000000"/>
        </a:dk2>
        <a:lt2>
          <a:srgbClr val="808080"/>
        </a:lt2>
        <a:accent1>
          <a:srgbClr val="FFEBFF"/>
        </a:accent1>
        <a:accent2>
          <a:srgbClr val="FFB6FF"/>
        </a:accent2>
        <a:accent3>
          <a:srgbClr val="FFC1FC"/>
        </a:accent3>
        <a:accent4>
          <a:srgbClr val="000000"/>
        </a:accent4>
        <a:accent5>
          <a:srgbClr val="FFF3FF"/>
        </a:accent5>
        <a:accent6>
          <a:srgbClr val="E7A5E7"/>
        </a:accent6>
        <a:hlink>
          <a:srgbClr val="8A2C8A"/>
        </a:hlink>
        <a:folHlink>
          <a:srgbClr val="7444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83fa_255,131,250 2">
        <a:dk1>
          <a:srgbClr val="000000"/>
        </a:dk1>
        <a:lt1>
          <a:srgbClr val="FF83FA"/>
        </a:lt1>
        <a:dk2>
          <a:srgbClr val="000000"/>
        </a:dk2>
        <a:lt2>
          <a:srgbClr val="808080"/>
        </a:lt2>
        <a:accent1>
          <a:srgbClr val="CF7FCF"/>
        </a:accent1>
        <a:accent2>
          <a:srgbClr val="FF9DBE"/>
        </a:accent2>
        <a:accent3>
          <a:srgbClr val="FFC1FC"/>
        </a:accent3>
        <a:accent4>
          <a:srgbClr val="000000"/>
        </a:accent4>
        <a:accent5>
          <a:srgbClr val="E4C0E4"/>
        </a:accent5>
        <a:accent6>
          <a:srgbClr val="E78EAC"/>
        </a:accent6>
        <a:hlink>
          <a:srgbClr val="4909A8"/>
        </a:hlink>
        <a:folHlink>
          <a:srgbClr val="6B2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83fa_255,131,250 3">
        <a:dk1>
          <a:srgbClr val="000000"/>
        </a:dk1>
        <a:lt1>
          <a:srgbClr val="FF83FA"/>
        </a:lt1>
        <a:dk2>
          <a:srgbClr val="000000"/>
        </a:dk2>
        <a:lt2>
          <a:srgbClr val="808080"/>
        </a:lt2>
        <a:accent1>
          <a:srgbClr val="FFD0FF"/>
        </a:accent1>
        <a:accent2>
          <a:srgbClr val="C7A1C1"/>
        </a:accent2>
        <a:accent3>
          <a:srgbClr val="FFC1FC"/>
        </a:accent3>
        <a:accent4>
          <a:srgbClr val="000000"/>
        </a:accent4>
        <a:accent5>
          <a:srgbClr val="FFE4FF"/>
        </a:accent5>
        <a:accent6>
          <a:srgbClr val="B491AF"/>
        </a:accent6>
        <a:hlink>
          <a:srgbClr val="CEBF00"/>
        </a:hlink>
        <a:folHlink>
          <a:srgbClr val="71A9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83fa_255,131,250 4">
        <a:dk1>
          <a:srgbClr val="000000"/>
        </a:dk1>
        <a:lt1>
          <a:srgbClr val="FF83FA"/>
        </a:lt1>
        <a:dk2>
          <a:srgbClr val="000000"/>
        </a:dk2>
        <a:lt2>
          <a:srgbClr val="808080"/>
        </a:lt2>
        <a:accent1>
          <a:srgbClr val="E7B6E7"/>
        </a:accent1>
        <a:accent2>
          <a:srgbClr val="E8EFAF"/>
        </a:accent2>
        <a:accent3>
          <a:srgbClr val="FFC1FC"/>
        </a:accent3>
        <a:accent4>
          <a:srgbClr val="000000"/>
        </a:accent4>
        <a:accent5>
          <a:srgbClr val="F1D7F1"/>
        </a:accent5>
        <a:accent6>
          <a:srgbClr val="D2D99E"/>
        </a:accent6>
        <a:hlink>
          <a:srgbClr val="834500"/>
        </a:hlink>
        <a:folHlink>
          <a:srgbClr val="085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83fa_255,131,25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EBFF"/>
        </a:accent1>
        <a:accent2>
          <a:srgbClr val="FFB6FF"/>
        </a:accent2>
        <a:accent3>
          <a:srgbClr val="FFFFFF"/>
        </a:accent3>
        <a:accent4>
          <a:srgbClr val="000000"/>
        </a:accent4>
        <a:accent5>
          <a:srgbClr val="FFF3FF"/>
        </a:accent5>
        <a:accent6>
          <a:srgbClr val="E7A5E7"/>
        </a:accent6>
        <a:hlink>
          <a:srgbClr val="8A2C8A"/>
        </a:hlink>
        <a:folHlink>
          <a:srgbClr val="7444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83fa_255,131,25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7FCF"/>
        </a:accent1>
        <a:accent2>
          <a:srgbClr val="FF9DBE"/>
        </a:accent2>
        <a:accent3>
          <a:srgbClr val="FFFFFF"/>
        </a:accent3>
        <a:accent4>
          <a:srgbClr val="000000"/>
        </a:accent4>
        <a:accent5>
          <a:srgbClr val="E4C0E4"/>
        </a:accent5>
        <a:accent6>
          <a:srgbClr val="E78EAC"/>
        </a:accent6>
        <a:hlink>
          <a:srgbClr val="4909A8"/>
        </a:hlink>
        <a:folHlink>
          <a:srgbClr val="6B2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83fa_255,131,25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0FF"/>
        </a:accent1>
        <a:accent2>
          <a:srgbClr val="C7A1C1"/>
        </a:accent2>
        <a:accent3>
          <a:srgbClr val="FFFFFF"/>
        </a:accent3>
        <a:accent4>
          <a:srgbClr val="000000"/>
        </a:accent4>
        <a:accent5>
          <a:srgbClr val="FFE4FF"/>
        </a:accent5>
        <a:accent6>
          <a:srgbClr val="B491AF"/>
        </a:accent6>
        <a:hlink>
          <a:srgbClr val="CEBF00"/>
        </a:hlink>
        <a:folHlink>
          <a:srgbClr val="71A9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f83fa_255,131,250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B6E7"/>
        </a:accent1>
        <a:accent2>
          <a:srgbClr val="E8EFAF"/>
        </a:accent2>
        <a:accent3>
          <a:srgbClr val="FFFFFF"/>
        </a:accent3>
        <a:accent4>
          <a:srgbClr val="000000"/>
        </a:accent4>
        <a:accent5>
          <a:srgbClr val="F1D7F1"/>
        </a:accent5>
        <a:accent6>
          <a:srgbClr val="D2D99E"/>
        </a:accent6>
        <a:hlink>
          <a:srgbClr val="834500"/>
        </a:hlink>
        <a:folHlink>
          <a:srgbClr val="085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ind_3761_slide">
  <a:themeElements>
    <a:clrScheme name="Office тема 2">
      <a:dk1>
        <a:srgbClr val="000000"/>
      </a:dk1>
      <a:lt1>
        <a:srgbClr val="F7F3BD"/>
      </a:lt1>
      <a:dk2>
        <a:srgbClr val="000000"/>
      </a:dk2>
      <a:lt2>
        <a:srgbClr val="B2B2B2"/>
      </a:lt2>
      <a:accent1>
        <a:srgbClr val="D0E949"/>
      </a:accent1>
      <a:accent2>
        <a:srgbClr val="EABE48"/>
      </a:accent2>
      <a:accent3>
        <a:srgbClr val="FAF8DB"/>
      </a:accent3>
      <a:accent4>
        <a:srgbClr val="000000"/>
      </a:accent4>
      <a:accent5>
        <a:srgbClr val="E4F2B1"/>
      </a:accent5>
      <a:accent6>
        <a:srgbClr val="D4AC40"/>
      </a:accent6>
      <a:hlink>
        <a:srgbClr val="757000"/>
      </a:hlink>
      <a:folHlink>
        <a:srgbClr val="6B4800"/>
      </a:folHlink>
    </a:clrScheme>
    <a:fontScheme name="Office тем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000000"/>
        </a:dk1>
        <a:lt1>
          <a:srgbClr val="F7F3BD"/>
        </a:lt1>
        <a:dk2>
          <a:srgbClr val="000000"/>
        </a:dk2>
        <a:lt2>
          <a:srgbClr val="B2B2B2"/>
        </a:lt2>
        <a:accent1>
          <a:srgbClr val="D6D394"/>
        </a:accent1>
        <a:accent2>
          <a:srgbClr val="C9C11D"/>
        </a:accent2>
        <a:accent3>
          <a:srgbClr val="FAF8DB"/>
        </a:accent3>
        <a:accent4>
          <a:srgbClr val="000000"/>
        </a:accent4>
        <a:accent5>
          <a:srgbClr val="E8E6C8"/>
        </a:accent5>
        <a:accent6>
          <a:srgbClr val="B6AF19"/>
        </a:accent6>
        <a:hlink>
          <a:srgbClr val="756F00"/>
        </a:hlink>
        <a:folHlink>
          <a:srgbClr val="5F5B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000000"/>
        </a:dk1>
        <a:lt1>
          <a:srgbClr val="F7F3BD"/>
        </a:lt1>
        <a:dk2>
          <a:srgbClr val="000000"/>
        </a:dk2>
        <a:lt2>
          <a:srgbClr val="B2B2B2"/>
        </a:lt2>
        <a:accent1>
          <a:srgbClr val="D0E949"/>
        </a:accent1>
        <a:accent2>
          <a:srgbClr val="EABE48"/>
        </a:accent2>
        <a:accent3>
          <a:srgbClr val="FAF8DB"/>
        </a:accent3>
        <a:accent4>
          <a:srgbClr val="000000"/>
        </a:accent4>
        <a:accent5>
          <a:srgbClr val="E4F2B1"/>
        </a:accent5>
        <a:accent6>
          <a:srgbClr val="D4AC40"/>
        </a:accent6>
        <a:hlink>
          <a:srgbClr val="757000"/>
        </a:hlink>
        <a:folHlink>
          <a:srgbClr val="6B4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000000"/>
        </a:dk1>
        <a:lt1>
          <a:srgbClr val="F7F3BD"/>
        </a:lt1>
        <a:dk2>
          <a:srgbClr val="000000"/>
        </a:dk2>
        <a:lt2>
          <a:srgbClr val="B2B2B2"/>
        </a:lt2>
        <a:accent1>
          <a:srgbClr val="F3E559"/>
        </a:accent1>
        <a:accent2>
          <a:srgbClr val="5965F2"/>
        </a:accent2>
        <a:accent3>
          <a:srgbClr val="FAF8DB"/>
        </a:accent3>
        <a:accent4>
          <a:srgbClr val="000000"/>
        </a:accent4>
        <a:accent5>
          <a:srgbClr val="F8F0B5"/>
        </a:accent5>
        <a:accent6>
          <a:srgbClr val="505BDB"/>
        </a:accent6>
        <a:hlink>
          <a:srgbClr val="6B006B"/>
        </a:hlink>
        <a:folHlink>
          <a:srgbClr val="0007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000000"/>
        </a:dk1>
        <a:lt1>
          <a:srgbClr val="F7F3BD"/>
        </a:lt1>
        <a:dk2>
          <a:srgbClr val="000000"/>
        </a:dk2>
        <a:lt2>
          <a:srgbClr val="B2B2B2"/>
        </a:lt2>
        <a:accent1>
          <a:srgbClr val="41DEF5"/>
        </a:accent1>
        <a:accent2>
          <a:srgbClr val="F57C41"/>
        </a:accent2>
        <a:accent3>
          <a:srgbClr val="FAF8DB"/>
        </a:accent3>
        <a:accent4>
          <a:srgbClr val="000000"/>
        </a:accent4>
        <a:accent5>
          <a:srgbClr val="B0ECF9"/>
        </a:accent5>
        <a:accent6>
          <a:srgbClr val="DE703A"/>
        </a:accent6>
        <a:hlink>
          <a:srgbClr val="2F006B"/>
        </a:hlink>
        <a:folHlink>
          <a:srgbClr val="6B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D394"/>
        </a:accent1>
        <a:accent2>
          <a:srgbClr val="C9C11D"/>
        </a:accent2>
        <a:accent3>
          <a:srgbClr val="FFFFFF"/>
        </a:accent3>
        <a:accent4>
          <a:srgbClr val="000000"/>
        </a:accent4>
        <a:accent5>
          <a:srgbClr val="E8E6C8"/>
        </a:accent5>
        <a:accent6>
          <a:srgbClr val="B6AF19"/>
        </a:accent6>
        <a:hlink>
          <a:srgbClr val="756F00"/>
        </a:hlink>
        <a:folHlink>
          <a:srgbClr val="5F5B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0E949"/>
        </a:accent1>
        <a:accent2>
          <a:srgbClr val="EABE48"/>
        </a:accent2>
        <a:accent3>
          <a:srgbClr val="FFFFFF"/>
        </a:accent3>
        <a:accent4>
          <a:srgbClr val="000000"/>
        </a:accent4>
        <a:accent5>
          <a:srgbClr val="E4F2B1"/>
        </a:accent5>
        <a:accent6>
          <a:srgbClr val="D4AC40"/>
        </a:accent6>
        <a:hlink>
          <a:srgbClr val="757000"/>
        </a:hlink>
        <a:folHlink>
          <a:srgbClr val="6B4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E559"/>
        </a:accent1>
        <a:accent2>
          <a:srgbClr val="5965F2"/>
        </a:accent2>
        <a:accent3>
          <a:srgbClr val="FFFFFF"/>
        </a:accent3>
        <a:accent4>
          <a:srgbClr val="000000"/>
        </a:accent4>
        <a:accent5>
          <a:srgbClr val="F8F0B5"/>
        </a:accent5>
        <a:accent6>
          <a:srgbClr val="505BDB"/>
        </a:accent6>
        <a:hlink>
          <a:srgbClr val="6B006B"/>
        </a:hlink>
        <a:folHlink>
          <a:srgbClr val="0007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1DEF5"/>
        </a:accent1>
        <a:accent2>
          <a:srgbClr val="F57C41"/>
        </a:accent2>
        <a:accent3>
          <a:srgbClr val="FFFFFF"/>
        </a:accent3>
        <a:accent4>
          <a:srgbClr val="000000"/>
        </a:accent4>
        <a:accent5>
          <a:srgbClr val="B0ECF9"/>
        </a:accent5>
        <a:accent6>
          <a:srgbClr val="DE703A"/>
        </a:accent6>
        <a:hlink>
          <a:srgbClr val="2F006B"/>
        </a:hlink>
        <a:folHlink>
          <a:srgbClr val="6B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0_Default Design">
  <a:themeElements>
    <a:clrScheme name="1_Default Design 2">
      <a:dk1>
        <a:srgbClr val="000000"/>
      </a:dk1>
      <a:lt1>
        <a:srgbClr val="F7F3BD"/>
      </a:lt1>
      <a:dk2>
        <a:srgbClr val="000000"/>
      </a:dk2>
      <a:lt2>
        <a:srgbClr val="B2B2B2"/>
      </a:lt2>
      <a:accent1>
        <a:srgbClr val="D0E949"/>
      </a:accent1>
      <a:accent2>
        <a:srgbClr val="EABE48"/>
      </a:accent2>
      <a:accent3>
        <a:srgbClr val="FAF8DB"/>
      </a:accent3>
      <a:accent4>
        <a:srgbClr val="000000"/>
      </a:accent4>
      <a:accent5>
        <a:srgbClr val="E4F2B1"/>
      </a:accent5>
      <a:accent6>
        <a:srgbClr val="D4AC40"/>
      </a:accent6>
      <a:hlink>
        <a:srgbClr val="757000"/>
      </a:hlink>
      <a:folHlink>
        <a:srgbClr val="6B48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7F3BD"/>
        </a:lt1>
        <a:dk2>
          <a:srgbClr val="000000"/>
        </a:dk2>
        <a:lt2>
          <a:srgbClr val="B2B2B2"/>
        </a:lt2>
        <a:accent1>
          <a:srgbClr val="D6D394"/>
        </a:accent1>
        <a:accent2>
          <a:srgbClr val="C9C11D"/>
        </a:accent2>
        <a:accent3>
          <a:srgbClr val="FAF8DB"/>
        </a:accent3>
        <a:accent4>
          <a:srgbClr val="000000"/>
        </a:accent4>
        <a:accent5>
          <a:srgbClr val="E8E6C8"/>
        </a:accent5>
        <a:accent6>
          <a:srgbClr val="B6AF19"/>
        </a:accent6>
        <a:hlink>
          <a:srgbClr val="756F00"/>
        </a:hlink>
        <a:folHlink>
          <a:srgbClr val="5F5B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7F3BD"/>
        </a:lt1>
        <a:dk2>
          <a:srgbClr val="000000"/>
        </a:dk2>
        <a:lt2>
          <a:srgbClr val="B2B2B2"/>
        </a:lt2>
        <a:accent1>
          <a:srgbClr val="D0E949"/>
        </a:accent1>
        <a:accent2>
          <a:srgbClr val="EABE48"/>
        </a:accent2>
        <a:accent3>
          <a:srgbClr val="FAF8DB"/>
        </a:accent3>
        <a:accent4>
          <a:srgbClr val="000000"/>
        </a:accent4>
        <a:accent5>
          <a:srgbClr val="E4F2B1"/>
        </a:accent5>
        <a:accent6>
          <a:srgbClr val="D4AC40"/>
        </a:accent6>
        <a:hlink>
          <a:srgbClr val="757000"/>
        </a:hlink>
        <a:folHlink>
          <a:srgbClr val="6B4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7F3BD"/>
        </a:lt1>
        <a:dk2>
          <a:srgbClr val="000000"/>
        </a:dk2>
        <a:lt2>
          <a:srgbClr val="B2B2B2"/>
        </a:lt2>
        <a:accent1>
          <a:srgbClr val="F3E559"/>
        </a:accent1>
        <a:accent2>
          <a:srgbClr val="5965F2"/>
        </a:accent2>
        <a:accent3>
          <a:srgbClr val="FAF8DB"/>
        </a:accent3>
        <a:accent4>
          <a:srgbClr val="000000"/>
        </a:accent4>
        <a:accent5>
          <a:srgbClr val="F8F0B5"/>
        </a:accent5>
        <a:accent6>
          <a:srgbClr val="505BDB"/>
        </a:accent6>
        <a:hlink>
          <a:srgbClr val="6B006B"/>
        </a:hlink>
        <a:folHlink>
          <a:srgbClr val="0007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7F3BD"/>
        </a:lt1>
        <a:dk2>
          <a:srgbClr val="000000"/>
        </a:dk2>
        <a:lt2>
          <a:srgbClr val="B2B2B2"/>
        </a:lt2>
        <a:accent1>
          <a:srgbClr val="41DEF5"/>
        </a:accent1>
        <a:accent2>
          <a:srgbClr val="F57C41"/>
        </a:accent2>
        <a:accent3>
          <a:srgbClr val="FAF8DB"/>
        </a:accent3>
        <a:accent4>
          <a:srgbClr val="000000"/>
        </a:accent4>
        <a:accent5>
          <a:srgbClr val="B0ECF9"/>
        </a:accent5>
        <a:accent6>
          <a:srgbClr val="DE703A"/>
        </a:accent6>
        <a:hlink>
          <a:srgbClr val="2F006B"/>
        </a:hlink>
        <a:folHlink>
          <a:srgbClr val="6B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D394"/>
        </a:accent1>
        <a:accent2>
          <a:srgbClr val="C9C11D"/>
        </a:accent2>
        <a:accent3>
          <a:srgbClr val="FFFFFF"/>
        </a:accent3>
        <a:accent4>
          <a:srgbClr val="000000"/>
        </a:accent4>
        <a:accent5>
          <a:srgbClr val="E8E6C8"/>
        </a:accent5>
        <a:accent6>
          <a:srgbClr val="B6AF19"/>
        </a:accent6>
        <a:hlink>
          <a:srgbClr val="756F00"/>
        </a:hlink>
        <a:folHlink>
          <a:srgbClr val="5F5B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0E949"/>
        </a:accent1>
        <a:accent2>
          <a:srgbClr val="EABE48"/>
        </a:accent2>
        <a:accent3>
          <a:srgbClr val="FFFFFF"/>
        </a:accent3>
        <a:accent4>
          <a:srgbClr val="000000"/>
        </a:accent4>
        <a:accent5>
          <a:srgbClr val="E4F2B1"/>
        </a:accent5>
        <a:accent6>
          <a:srgbClr val="D4AC40"/>
        </a:accent6>
        <a:hlink>
          <a:srgbClr val="757000"/>
        </a:hlink>
        <a:folHlink>
          <a:srgbClr val="6B4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E559"/>
        </a:accent1>
        <a:accent2>
          <a:srgbClr val="5965F2"/>
        </a:accent2>
        <a:accent3>
          <a:srgbClr val="FFFFFF"/>
        </a:accent3>
        <a:accent4>
          <a:srgbClr val="000000"/>
        </a:accent4>
        <a:accent5>
          <a:srgbClr val="F8F0B5"/>
        </a:accent5>
        <a:accent6>
          <a:srgbClr val="505BDB"/>
        </a:accent6>
        <a:hlink>
          <a:srgbClr val="6B006B"/>
        </a:hlink>
        <a:folHlink>
          <a:srgbClr val="0007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1DEF5"/>
        </a:accent1>
        <a:accent2>
          <a:srgbClr val="F57C41"/>
        </a:accent2>
        <a:accent3>
          <a:srgbClr val="FFFFFF"/>
        </a:accent3>
        <a:accent4>
          <a:srgbClr val="000000"/>
        </a:accent4>
        <a:accent5>
          <a:srgbClr val="B0ECF9"/>
        </a:accent5>
        <a:accent6>
          <a:srgbClr val="DE703A"/>
        </a:accent6>
        <a:hlink>
          <a:srgbClr val="2F006B"/>
        </a:hlink>
        <a:folHlink>
          <a:srgbClr val="6B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ind_4115_slide">
  <a:themeElements>
    <a:clrScheme name="Office тема 2">
      <a:dk1>
        <a:srgbClr val="000000"/>
      </a:dk1>
      <a:lt1>
        <a:srgbClr val="FFDA84"/>
      </a:lt1>
      <a:dk2>
        <a:srgbClr val="000000"/>
      </a:dk2>
      <a:lt2>
        <a:srgbClr val="B2B2B2"/>
      </a:lt2>
      <a:accent1>
        <a:srgbClr val="AB9B24"/>
      </a:accent1>
      <a:accent2>
        <a:srgbClr val="C77F39"/>
      </a:accent2>
      <a:accent3>
        <a:srgbClr val="FFEAC2"/>
      </a:accent3>
      <a:accent4>
        <a:srgbClr val="000000"/>
      </a:accent4>
      <a:accent5>
        <a:srgbClr val="D2CBAC"/>
      </a:accent5>
      <a:accent6>
        <a:srgbClr val="B47233"/>
      </a:accent6>
      <a:hlink>
        <a:srgbClr val="8F6F23"/>
      </a:hlink>
      <a:folHlink>
        <a:srgbClr val="87432B"/>
      </a:folHlink>
    </a:clrScheme>
    <a:fontScheme name="Office тем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000000"/>
        </a:dk1>
        <a:lt1>
          <a:srgbClr val="FFDA84"/>
        </a:lt1>
        <a:dk2>
          <a:srgbClr val="000000"/>
        </a:dk2>
        <a:lt2>
          <a:srgbClr val="B2B2B2"/>
        </a:lt2>
        <a:accent1>
          <a:srgbClr val="A97C27"/>
        </a:accent1>
        <a:accent2>
          <a:srgbClr val="A69426"/>
        </a:accent2>
        <a:accent3>
          <a:srgbClr val="FFEAC2"/>
        </a:accent3>
        <a:accent4>
          <a:srgbClr val="000000"/>
        </a:accent4>
        <a:accent5>
          <a:srgbClr val="D1BFAC"/>
        </a:accent5>
        <a:accent6>
          <a:srgbClr val="968621"/>
        </a:accent6>
        <a:hlink>
          <a:srgbClr val="835725"/>
        </a:hlink>
        <a:folHlink>
          <a:srgbClr val="8A6E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000000"/>
        </a:dk1>
        <a:lt1>
          <a:srgbClr val="FFDA84"/>
        </a:lt1>
        <a:dk2>
          <a:srgbClr val="000000"/>
        </a:dk2>
        <a:lt2>
          <a:srgbClr val="B2B2B2"/>
        </a:lt2>
        <a:accent1>
          <a:srgbClr val="AB9B24"/>
        </a:accent1>
        <a:accent2>
          <a:srgbClr val="C77F39"/>
        </a:accent2>
        <a:accent3>
          <a:srgbClr val="FFEAC2"/>
        </a:accent3>
        <a:accent4>
          <a:srgbClr val="000000"/>
        </a:accent4>
        <a:accent5>
          <a:srgbClr val="D2CBAC"/>
        </a:accent5>
        <a:accent6>
          <a:srgbClr val="B47233"/>
        </a:accent6>
        <a:hlink>
          <a:srgbClr val="8F6F23"/>
        </a:hlink>
        <a:folHlink>
          <a:srgbClr val="874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000000"/>
        </a:dk1>
        <a:lt1>
          <a:srgbClr val="FFDA84"/>
        </a:lt1>
        <a:dk2>
          <a:srgbClr val="000000"/>
        </a:dk2>
        <a:lt2>
          <a:srgbClr val="B2B2B2"/>
        </a:lt2>
        <a:accent1>
          <a:srgbClr val="558DBA"/>
        </a:accent1>
        <a:accent2>
          <a:srgbClr val="9A7B32"/>
        </a:accent2>
        <a:accent3>
          <a:srgbClr val="FFEAC2"/>
        </a:accent3>
        <a:accent4>
          <a:srgbClr val="000000"/>
        </a:accent4>
        <a:accent5>
          <a:srgbClr val="B4C5D9"/>
        </a:accent5>
        <a:accent6>
          <a:srgbClr val="8B6F2C"/>
        </a:accent6>
        <a:hlink>
          <a:srgbClr val="67499C"/>
        </a:hlink>
        <a:folHlink>
          <a:srgbClr val="8A52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000000"/>
        </a:dk1>
        <a:lt1>
          <a:srgbClr val="FFDA84"/>
        </a:lt1>
        <a:dk2>
          <a:srgbClr val="000000"/>
        </a:dk2>
        <a:lt2>
          <a:srgbClr val="B2B2B2"/>
        </a:lt2>
        <a:accent1>
          <a:srgbClr val="D1902E"/>
        </a:accent1>
        <a:accent2>
          <a:srgbClr val="82A138"/>
        </a:accent2>
        <a:accent3>
          <a:srgbClr val="FFEAC2"/>
        </a:accent3>
        <a:accent4>
          <a:srgbClr val="000000"/>
        </a:accent4>
        <a:accent5>
          <a:srgbClr val="E5C6AD"/>
        </a:accent5>
        <a:accent6>
          <a:srgbClr val="759132"/>
        </a:accent6>
        <a:hlink>
          <a:srgbClr val="4157B5"/>
        </a:hlink>
        <a:folHlink>
          <a:srgbClr val="9C4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97C27"/>
        </a:accent1>
        <a:accent2>
          <a:srgbClr val="A69426"/>
        </a:accent2>
        <a:accent3>
          <a:srgbClr val="FFFFFF"/>
        </a:accent3>
        <a:accent4>
          <a:srgbClr val="000000"/>
        </a:accent4>
        <a:accent5>
          <a:srgbClr val="D1BFAC"/>
        </a:accent5>
        <a:accent6>
          <a:srgbClr val="968621"/>
        </a:accent6>
        <a:hlink>
          <a:srgbClr val="835725"/>
        </a:hlink>
        <a:folHlink>
          <a:srgbClr val="8A6E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B9B24"/>
        </a:accent1>
        <a:accent2>
          <a:srgbClr val="C77F39"/>
        </a:accent2>
        <a:accent3>
          <a:srgbClr val="FFFFFF"/>
        </a:accent3>
        <a:accent4>
          <a:srgbClr val="000000"/>
        </a:accent4>
        <a:accent5>
          <a:srgbClr val="D2CBAC"/>
        </a:accent5>
        <a:accent6>
          <a:srgbClr val="B47233"/>
        </a:accent6>
        <a:hlink>
          <a:srgbClr val="8F6F23"/>
        </a:hlink>
        <a:folHlink>
          <a:srgbClr val="874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58DBA"/>
        </a:accent1>
        <a:accent2>
          <a:srgbClr val="9A7B32"/>
        </a:accent2>
        <a:accent3>
          <a:srgbClr val="FFFFFF"/>
        </a:accent3>
        <a:accent4>
          <a:srgbClr val="000000"/>
        </a:accent4>
        <a:accent5>
          <a:srgbClr val="B4C5D9"/>
        </a:accent5>
        <a:accent6>
          <a:srgbClr val="8B6F2C"/>
        </a:accent6>
        <a:hlink>
          <a:srgbClr val="67499C"/>
        </a:hlink>
        <a:folHlink>
          <a:srgbClr val="8A52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902E"/>
        </a:accent1>
        <a:accent2>
          <a:srgbClr val="82A138"/>
        </a:accent2>
        <a:accent3>
          <a:srgbClr val="FFFFFF"/>
        </a:accent3>
        <a:accent4>
          <a:srgbClr val="000000"/>
        </a:accent4>
        <a:accent5>
          <a:srgbClr val="E5C6AD"/>
        </a:accent5>
        <a:accent6>
          <a:srgbClr val="759132"/>
        </a:accent6>
        <a:hlink>
          <a:srgbClr val="4157B5"/>
        </a:hlink>
        <a:folHlink>
          <a:srgbClr val="9C41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1_Default Design">
  <a:themeElements>
    <a:clrScheme name="1_Default Design 2">
      <a:dk1>
        <a:srgbClr val="000000"/>
      </a:dk1>
      <a:lt1>
        <a:srgbClr val="FFDA84"/>
      </a:lt1>
      <a:dk2>
        <a:srgbClr val="000000"/>
      </a:dk2>
      <a:lt2>
        <a:srgbClr val="B2B2B2"/>
      </a:lt2>
      <a:accent1>
        <a:srgbClr val="AB9B24"/>
      </a:accent1>
      <a:accent2>
        <a:srgbClr val="C77F39"/>
      </a:accent2>
      <a:accent3>
        <a:srgbClr val="FFEAC2"/>
      </a:accent3>
      <a:accent4>
        <a:srgbClr val="000000"/>
      </a:accent4>
      <a:accent5>
        <a:srgbClr val="D2CBAC"/>
      </a:accent5>
      <a:accent6>
        <a:srgbClr val="B47233"/>
      </a:accent6>
      <a:hlink>
        <a:srgbClr val="8F6F23"/>
      </a:hlink>
      <a:folHlink>
        <a:srgbClr val="87432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DA84"/>
        </a:lt1>
        <a:dk2>
          <a:srgbClr val="000000"/>
        </a:dk2>
        <a:lt2>
          <a:srgbClr val="B2B2B2"/>
        </a:lt2>
        <a:accent1>
          <a:srgbClr val="A97C27"/>
        </a:accent1>
        <a:accent2>
          <a:srgbClr val="A69426"/>
        </a:accent2>
        <a:accent3>
          <a:srgbClr val="FFEAC2"/>
        </a:accent3>
        <a:accent4>
          <a:srgbClr val="000000"/>
        </a:accent4>
        <a:accent5>
          <a:srgbClr val="D1BFAC"/>
        </a:accent5>
        <a:accent6>
          <a:srgbClr val="968621"/>
        </a:accent6>
        <a:hlink>
          <a:srgbClr val="835725"/>
        </a:hlink>
        <a:folHlink>
          <a:srgbClr val="8A6E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DA84"/>
        </a:lt1>
        <a:dk2>
          <a:srgbClr val="000000"/>
        </a:dk2>
        <a:lt2>
          <a:srgbClr val="B2B2B2"/>
        </a:lt2>
        <a:accent1>
          <a:srgbClr val="AB9B24"/>
        </a:accent1>
        <a:accent2>
          <a:srgbClr val="C77F39"/>
        </a:accent2>
        <a:accent3>
          <a:srgbClr val="FFEAC2"/>
        </a:accent3>
        <a:accent4>
          <a:srgbClr val="000000"/>
        </a:accent4>
        <a:accent5>
          <a:srgbClr val="D2CBAC"/>
        </a:accent5>
        <a:accent6>
          <a:srgbClr val="B47233"/>
        </a:accent6>
        <a:hlink>
          <a:srgbClr val="8F6F23"/>
        </a:hlink>
        <a:folHlink>
          <a:srgbClr val="874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DA84"/>
        </a:lt1>
        <a:dk2>
          <a:srgbClr val="000000"/>
        </a:dk2>
        <a:lt2>
          <a:srgbClr val="B2B2B2"/>
        </a:lt2>
        <a:accent1>
          <a:srgbClr val="558DBA"/>
        </a:accent1>
        <a:accent2>
          <a:srgbClr val="9A7B32"/>
        </a:accent2>
        <a:accent3>
          <a:srgbClr val="FFEAC2"/>
        </a:accent3>
        <a:accent4>
          <a:srgbClr val="000000"/>
        </a:accent4>
        <a:accent5>
          <a:srgbClr val="B4C5D9"/>
        </a:accent5>
        <a:accent6>
          <a:srgbClr val="8B6F2C"/>
        </a:accent6>
        <a:hlink>
          <a:srgbClr val="67499C"/>
        </a:hlink>
        <a:folHlink>
          <a:srgbClr val="8A52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DA84"/>
        </a:lt1>
        <a:dk2>
          <a:srgbClr val="000000"/>
        </a:dk2>
        <a:lt2>
          <a:srgbClr val="B2B2B2"/>
        </a:lt2>
        <a:accent1>
          <a:srgbClr val="D1902E"/>
        </a:accent1>
        <a:accent2>
          <a:srgbClr val="82A138"/>
        </a:accent2>
        <a:accent3>
          <a:srgbClr val="FFEAC2"/>
        </a:accent3>
        <a:accent4>
          <a:srgbClr val="000000"/>
        </a:accent4>
        <a:accent5>
          <a:srgbClr val="E5C6AD"/>
        </a:accent5>
        <a:accent6>
          <a:srgbClr val="759132"/>
        </a:accent6>
        <a:hlink>
          <a:srgbClr val="4157B5"/>
        </a:hlink>
        <a:folHlink>
          <a:srgbClr val="9C41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97C27"/>
        </a:accent1>
        <a:accent2>
          <a:srgbClr val="A69426"/>
        </a:accent2>
        <a:accent3>
          <a:srgbClr val="FFFFFF"/>
        </a:accent3>
        <a:accent4>
          <a:srgbClr val="000000"/>
        </a:accent4>
        <a:accent5>
          <a:srgbClr val="D1BFAC"/>
        </a:accent5>
        <a:accent6>
          <a:srgbClr val="968621"/>
        </a:accent6>
        <a:hlink>
          <a:srgbClr val="835725"/>
        </a:hlink>
        <a:folHlink>
          <a:srgbClr val="8A6E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B9B24"/>
        </a:accent1>
        <a:accent2>
          <a:srgbClr val="C77F39"/>
        </a:accent2>
        <a:accent3>
          <a:srgbClr val="FFFFFF"/>
        </a:accent3>
        <a:accent4>
          <a:srgbClr val="000000"/>
        </a:accent4>
        <a:accent5>
          <a:srgbClr val="D2CBAC"/>
        </a:accent5>
        <a:accent6>
          <a:srgbClr val="B47233"/>
        </a:accent6>
        <a:hlink>
          <a:srgbClr val="8F6F23"/>
        </a:hlink>
        <a:folHlink>
          <a:srgbClr val="874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58DBA"/>
        </a:accent1>
        <a:accent2>
          <a:srgbClr val="9A7B32"/>
        </a:accent2>
        <a:accent3>
          <a:srgbClr val="FFFFFF"/>
        </a:accent3>
        <a:accent4>
          <a:srgbClr val="000000"/>
        </a:accent4>
        <a:accent5>
          <a:srgbClr val="B4C5D9"/>
        </a:accent5>
        <a:accent6>
          <a:srgbClr val="8B6F2C"/>
        </a:accent6>
        <a:hlink>
          <a:srgbClr val="67499C"/>
        </a:hlink>
        <a:folHlink>
          <a:srgbClr val="8A52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1902E"/>
        </a:accent1>
        <a:accent2>
          <a:srgbClr val="82A138"/>
        </a:accent2>
        <a:accent3>
          <a:srgbClr val="FFFFFF"/>
        </a:accent3>
        <a:accent4>
          <a:srgbClr val="000000"/>
        </a:accent4>
        <a:accent5>
          <a:srgbClr val="E5C6AD"/>
        </a:accent5>
        <a:accent6>
          <a:srgbClr val="759132"/>
        </a:accent6>
        <a:hlink>
          <a:srgbClr val="4157B5"/>
        </a:hlink>
        <a:folHlink>
          <a:srgbClr val="9C41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d_0070_slide">
  <a:themeElements>
    <a:clrScheme name="Office тема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Office тем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27">
  <a:themeElements>
    <a:clrScheme name="Default Design 3">
      <a:dk1>
        <a:srgbClr val="000000"/>
      </a:dk1>
      <a:lt1>
        <a:srgbClr val="FFF0F5"/>
      </a:lt1>
      <a:dk2>
        <a:srgbClr val="000000"/>
      </a:dk2>
      <a:lt2>
        <a:srgbClr val="A3A3A3"/>
      </a:lt2>
      <a:accent1>
        <a:srgbClr val="CC6688"/>
      </a:accent1>
      <a:accent2>
        <a:srgbClr val="9DAD39"/>
      </a:accent2>
      <a:accent3>
        <a:srgbClr val="FFF6F9"/>
      </a:accent3>
      <a:accent4>
        <a:srgbClr val="000000"/>
      </a:accent4>
      <a:accent5>
        <a:srgbClr val="E2B8C3"/>
      </a:accent5>
      <a:accent6>
        <a:srgbClr val="8E9C33"/>
      </a:accent6>
      <a:hlink>
        <a:srgbClr val="669CCC"/>
      </a:hlink>
      <a:folHlink>
        <a:srgbClr val="40C0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FFBDD3"/>
        </a:accent1>
        <a:accent2>
          <a:srgbClr val="E698C4"/>
        </a:accent2>
        <a:accent3>
          <a:srgbClr val="FFF6F9"/>
        </a:accent3>
        <a:accent4>
          <a:srgbClr val="000000"/>
        </a:accent4>
        <a:accent5>
          <a:srgbClr val="FFDBE6"/>
        </a:accent5>
        <a:accent6>
          <a:srgbClr val="D089B1"/>
        </a:accent6>
        <a:hlink>
          <a:srgbClr val="CC6688"/>
        </a:hlink>
        <a:folHlink>
          <a:srgbClr val="DE63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EBACC0"/>
        </a:accent1>
        <a:accent2>
          <a:srgbClr val="EAA185"/>
        </a:accent2>
        <a:accent3>
          <a:srgbClr val="FFF6F9"/>
        </a:accent3>
        <a:accent4>
          <a:srgbClr val="000000"/>
        </a:accent4>
        <a:accent5>
          <a:srgbClr val="F3D2DC"/>
        </a:accent5>
        <a:accent6>
          <a:srgbClr val="D49178"/>
        </a:accent6>
        <a:hlink>
          <a:srgbClr val="C57BD1"/>
        </a:hlink>
        <a:folHlink>
          <a:srgbClr val="E5B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CC6688"/>
        </a:accent1>
        <a:accent2>
          <a:srgbClr val="9DAD39"/>
        </a:accent2>
        <a:accent3>
          <a:srgbClr val="FFF6F9"/>
        </a:accent3>
        <a:accent4>
          <a:srgbClr val="000000"/>
        </a:accent4>
        <a:accent5>
          <a:srgbClr val="E2B8C3"/>
        </a:accent5>
        <a:accent6>
          <a:srgbClr val="8E9C33"/>
        </a:accent6>
        <a:hlink>
          <a:srgbClr val="669CCC"/>
        </a:hlink>
        <a:folHlink>
          <a:srgbClr val="40C0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C6A753"/>
        </a:accent1>
        <a:accent2>
          <a:srgbClr val="9FC653"/>
        </a:accent2>
        <a:accent3>
          <a:srgbClr val="FFF6F9"/>
        </a:accent3>
        <a:accent4>
          <a:srgbClr val="000000"/>
        </a:accent4>
        <a:accent5>
          <a:srgbClr val="DFD0B3"/>
        </a:accent5>
        <a:accent6>
          <a:srgbClr val="90B34A"/>
        </a:accent6>
        <a:hlink>
          <a:srgbClr val="CC6688"/>
        </a:hlink>
        <a:folHlink>
          <a:srgbClr val="6674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BDD3"/>
        </a:accent1>
        <a:accent2>
          <a:srgbClr val="E698C4"/>
        </a:accent2>
        <a:accent3>
          <a:srgbClr val="FFFFFF"/>
        </a:accent3>
        <a:accent4>
          <a:srgbClr val="000000"/>
        </a:accent4>
        <a:accent5>
          <a:srgbClr val="FFDBE6"/>
        </a:accent5>
        <a:accent6>
          <a:srgbClr val="D089B1"/>
        </a:accent6>
        <a:hlink>
          <a:srgbClr val="CC6688"/>
        </a:hlink>
        <a:folHlink>
          <a:srgbClr val="DE63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BACC0"/>
        </a:accent1>
        <a:accent2>
          <a:srgbClr val="EAA185"/>
        </a:accent2>
        <a:accent3>
          <a:srgbClr val="FFFFFF"/>
        </a:accent3>
        <a:accent4>
          <a:srgbClr val="000000"/>
        </a:accent4>
        <a:accent5>
          <a:srgbClr val="F3D2DC"/>
        </a:accent5>
        <a:accent6>
          <a:srgbClr val="D49178"/>
        </a:accent6>
        <a:hlink>
          <a:srgbClr val="C57BD1"/>
        </a:hlink>
        <a:folHlink>
          <a:srgbClr val="E5B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6688"/>
        </a:accent1>
        <a:accent2>
          <a:srgbClr val="9DAD39"/>
        </a:accent2>
        <a:accent3>
          <a:srgbClr val="FFFFFF"/>
        </a:accent3>
        <a:accent4>
          <a:srgbClr val="000000"/>
        </a:accent4>
        <a:accent5>
          <a:srgbClr val="E2B8C3"/>
        </a:accent5>
        <a:accent6>
          <a:srgbClr val="8E9C33"/>
        </a:accent6>
        <a:hlink>
          <a:srgbClr val="669CCC"/>
        </a:hlink>
        <a:folHlink>
          <a:srgbClr val="40C0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6A753"/>
        </a:accent1>
        <a:accent2>
          <a:srgbClr val="9FC653"/>
        </a:accent2>
        <a:accent3>
          <a:srgbClr val="FFFFFF"/>
        </a:accent3>
        <a:accent4>
          <a:srgbClr val="000000"/>
        </a:accent4>
        <a:accent5>
          <a:srgbClr val="DFD0B3"/>
        </a:accent5>
        <a:accent6>
          <a:srgbClr val="90B34A"/>
        </a:accent6>
        <a:hlink>
          <a:srgbClr val="CC6688"/>
        </a:hlink>
        <a:folHlink>
          <a:srgbClr val="6674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3">
      <a:dk1>
        <a:srgbClr val="000000"/>
      </a:dk1>
      <a:lt1>
        <a:srgbClr val="FFF0F5"/>
      </a:lt1>
      <a:dk2>
        <a:srgbClr val="000000"/>
      </a:dk2>
      <a:lt2>
        <a:srgbClr val="A3A3A3"/>
      </a:lt2>
      <a:accent1>
        <a:srgbClr val="CC6688"/>
      </a:accent1>
      <a:accent2>
        <a:srgbClr val="9DAD39"/>
      </a:accent2>
      <a:accent3>
        <a:srgbClr val="FFF6F9"/>
      </a:accent3>
      <a:accent4>
        <a:srgbClr val="000000"/>
      </a:accent4>
      <a:accent5>
        <a:srgbClr val="E2B8C3"/>
      </a:accent5>
      <a:accent6>
        <a:srgbClr val="8E9C33"/>
      </a:accent6>
      <a:hlink>
        <a:srgbClr val="669CCC"/>
      </a:hlink>
      <a:folHlink>
        <a:srgbClr val="40C0B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FFBDD3"/>
        </a:accent1>
        <a:accent2>
          <a:srgbClr val="E698C4"/>
        </a:accent2>
        <a:accent3>
          <a:srgbClr val="FFF6F9"/>
        </a:accent3>
        <a:accent4>
          <a:srgbClr val="000000"/>
        </a:accent4>
        <a:accent5>
          <a:srgbClr val="FFDBE6"/>
        </a:accent5>
        <a:accent6>
          <a:srgbClr val="D089B1"/>
        </a:accent6>
        <a:hlink>
          <a:srgbClr val="CC6688"/>
        </a:hlink>
        <a:folHlink>
          <a:srgbClr val="DE63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EBACC0"/>
        </a:accent1>
        <a:accent2>
          <a:srgbClr val="EAA185"/>
        </a:accent2>
        <a:accent3>
          <a:srgbClr val="FFF6F9"/>
        </a:accent3>
        <a:accent4>
          <a:srgbClr val="000000"/>
        </a:accent4>
        <a:accent5>
          <a:srgbClr val="F3D2DC"/>
        </a:accent5>
        <a:accent6>
          <a:srgbClr val="D49178"/>
        </a:accent6>
        <a:hlink>
          <a:srgbClr val="C57BD1"/>
        </a:hlink>
        <a:folHlink>
          <a:srgbClr val="E5B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CC6688"/>
        </a:accent1>
        <a:accent2>
          <a:srgbClr val="9DAD39"/>
        </a:accent2>
        <a:accent3>
          <a:srgbClr val="FFF6F9"/>
        </a:accent3>
        <a:accent4>
          <a:srgbClr val="000000"/>
        </a:accent4>
        <a:accent5>
          <a:srgbClr val="E2B8C3"/>
        </a:accent5>
        <a:accent6>
          <a:srgbClr val="8E9C33"/>
        </a:accent6>
        <a:hlink>
          <a:srgbClr val="669CCC"/>
        </a:hlink>
        <a:folHlink>
          <a:srgbClr val="40C0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0F5"/>
        </a:lt1>
        <a:dk2>
          <a:srgbClr val="000000"/>
        </a:dk2>
        <a:lt2>
          <a:srgbClr val="A3A3A3"/>
        </a:lt2>
        <a:accent1>
          <a:srgbClr val="C6A753"/>
        </a:accent1>
        <a:accent2>
          <a:srgbClr val="9FC653"/>
        </a:accent2>
        <a:accent3>
          <a:srgbClr val="FFF6F9"/>
        </a:accent3>
        <a:accent4>
          <a:srgbClr val="000000"/>
        </a:accent4>
        <a:accent5>
          <a:srgbClr val="DFD0B3"/>
        </a:accent5>
        <a:accent6>
          <a:srgbClr val="90B34A"/>
        </a:accent6>
        <a:hlink>
          <a:srgbClr val="CC6688"/>
        </a:hlink>
        <a:folHlink>
          <a:srgbClr val="6674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BDD3"/>
        </a:accent1>
        <a:accent2>
          <a:srgbClr val="E698C4"/>
        </a:accent2>
        <a:accent3>
          <a:srgbClr val="FFFFFF"/>
        </a:accent3>
        <a:accent4>
          <a:srgbClr val="000000"/>
        </a:accent4>
        <a:accent5>
          <a:srgbClr val="FFDBE6"/>
        </a:accent5>
        <a:accent6>
          <a:srgbClr val="D089B1"/>
        </a:accent6>
        <a:hlink>
          <a:srgbClr val="CC6688"/>
        </a:hlink>
        <a:folHlink>
          <a:srgbClr val="DE63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BACC0"/>
        </a:accent1>
        <a:accent2>
          <a:srgbClr val="EAA185"/>
        </a:accent2>
        <a:accent3>
          <a:srgbClr val="FFFFFF"/>
        </a:accent3>
        <a:accent4>
          <a:srgbClr val="000000"/>
        </a:accent4>
        <a:accent5>
          <a:srgbClr val="F3D2DC"/>
        </a:accent5>
        <a:accent6>
          <a:srgbClr val="D49178"/>
        </a:accent6>
        <a:hlink>
          <a:srgbClr val="C57BD1"/>
        </a:hlink>
        <a:folHlink>
          <a:srgbClr val="E5B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6688"/>
        </a:accent1>
        <a:accent2>
          <a:srgbClr val="9DAD39"/>
        </a:accent2>
        <a:accent3>
          <a:srgbClr val="FFFFFF"/>
        </a:accent3>
        <a:accent4>
          <a:srgbClr val="000000"/>
        </a:accent4>
        <a:accent5>
          <a:srgbClr val="E2B8C3"/>
        </a:accent5>
        <a:accent6>
          <a:srgbClr val="8E9C33"/>
        </a:accent6>
        <a:hlink>
          <a:srgbClr val="669CCC"/>
        </a:hlink>
        <a:folHlink>
          <a:srgbClr val="40C0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6A753"/>
        </a:accent1>
        <a:accent2>
          <a:srgbClr val="9FC653"/>
        </a:accent2>
        <a:accent3>
          <a:srgbClr val="FFFFFF"/>
        </a:accent3>
        <a:accent4>
          <a:srgbClr val="000000"/>
        </a:accent4>
        <a:accent5>
          <a:srgbClr val="DFD0B3"/>
        </a:accent5>
        <a:accent6>
          <a:srgbClr val="90B34A"/>
        </a:accent6>
        <a:hlink>
          <a:srgbClr val="CC6688"/>
        </a:hlink>
        <a:folHlink>
          <a:srgbClr val="6674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ind_0070_slide">
  <a:themeElements>
    <a:clrScheme name="Office тема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Office тем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ind_0257_slide">
  <a:themeElements>
    <a:clrScheme name="Office тема 2">
      <a:dk1>
        <a:srgbClr val="000000"/>
      </a:dk1>
      <a:lt1>
        <a:srgbClr val="FACA17"/>
      </a:lt1>
      <a:dk2>
        <a:srgbClr val="000000"/>
      </a:dk2>
      <a:lt2>
        <a:srgbClr val="B2B2B2"/>
      </a:lt2>
      <a:accent1>
        <a:srgbClr val="975A03"/>
      </a:accent1>
      <a:accent2>
        <a:srgbClr val="646303"/>
      </a:accent2>
      <a:accent3>
        <a:srgbClr val="FCE1AB"/>
      </a:accent3>
      <a:accent4>
        <a:srgbClr val="000000"/>
      </a:accent4>
      <a:accent5>
        <a:srgbClr val="C9B5AA"/>
      </a:accent5>
      <a:accent6>
        <a:srgbClr val="5A5902"/>
      </a:accent6>
      <a:hlink>
        <a:srgbClr val="614C00"/>
      </a:hlink>
      <a:folHlink>
        <a:srgbClr val="631C22"/>
      </a:folHlink>
    </a:clrScheme>
    <a:fontScheme name="Office тем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тема 1">
        <a:dk1>
          <a:srgbClr val="000000"/>
        </a:dk1>
        <a:lt1>
          <a:srgbClr val="FACA17"/>
        </a:lt1>
        <a:dk2>
          <a:srgbClr val="000000"/>
        </a:dk2>
        <a:lt2>
          <a:srgbClr val="B2B2B2"/>
        </a:lt2>
        <a:accent1>
          <a:srgbClr val="7D6203"/>
        </a:accent1>
        <a:accent2>
          <a:srgbClr val="915502"/>
        </a:accent2>
        <a:accent3>
          <a:srgbClr val="FCE1AB"/>
        </a:accent3>
        <a:accent4>
          <a:srgbClr val="000000"/>
        </a:accent4>
        <a:accent5>
          <a:srgbClr val="BFB7AA"/>
        </a:accent5>
        <a:accent6>
          <a:srgbClr val="834C02"/>
        </a:accent6>
        <a:hlink>
          <a:srgbClr val="614D00"/>
        </a:hlink>
        <a:folHlink>
          <a:srgbClr val="804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2">
        <a:dk1>
          <a:srgbClr val="000000"/>
        </a:dk1>
        <a:lt1>
          <a:srgbClr val="FACA17"/>
        </a:lt1>
        <a:dk2>
          <a:srgbClr val="000000"/>
        </a:dk2>
        <a:lt2>
          <a:srgbClr val="B2B2B2"/>
        </a:lt2>
        <a:accent1>
          <a:srgbClr val="975A03"/>
        </a:accent1>
        <a:accent2>
          <a:srgbClr val="646303"/>
        </a:accent2>
        <a:accent3>
          <a:srgbClr val="FCE1AB"/>
        </a:accent3>
        <a:accent4>
          <a:srgbClr val="000000"/>
        </a:accent4>
        <a:accent5>
          <a:srgbClr val="C9B5AA"/>
        </a:accent5>
        <a:accent6>
          <a:srgbClr val="5A5902"/>
        </a:accent6>
        <a:hlink>
          <a:srgbClr val="614C00"/>
        </a:hlink>
        <a:folHlink>
          <a:srgbClr val="63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3">
        <a:dk1>
          <a:srgbClr val="000000"/>
        </a:dk1>
        <a:lt1>
          <a:srgbClr val="FACA17"/>
        </a:lt1>
        <a:dk2>
          <a:srgbClr val="000000"/>
        </a:dk2>
        <a:lt2>
          <a:srgbClr val="B2B2B2"/>
        </a:lt2>
        <a:accent1>
          <a:srgbClr val="7D6202"/>
        </a:accent1>
        <a:accent2>
          <a:srgbClr val="225E08"/>
        </a:accent2>
        <a:accent3>
          <a:srgbClr val="FCE1AB"/>
        </a:accent3>
        <a:accent4>
          <a:srgbClr val="000000"/>
        </a:accent4>
        <a:accent5>
          <a:srgbClr val="BFB7AA"/>
        </a:accent5>
        <a:accent6>
          <a:srgbClr val="1E5406"/>
        </a:accent6>
        <a:hlink>
          <a:srgbClr val="003165"/>
        </a:hlink>
        <a:folHlink>
          <a:srgbClr val="411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4">
        <a:dk1>
          <a:srgbClr val="000000"/>
        </a:dk1>
        <a:lt1>
          <a:srgbClr val="FACA17"/>
        </a:lt1>
        <a:dk2>
          <a:srgbClr val="000000"/>
        </a:dk2>
        <a:lt2>
          <a:srgbClr val="B2B2B2"/>
        </a:lt2>
        <a:accent1>
          <a:srgbClr val="9A333B"/>
        </a:accent1>
        <a:accent2>
          <a:srgbClr val="416B2E"/>
        </a:accent2>
        <a:accent3>
          <a:srgbClr val="FCE1AB"/>
        </a:accent3>
        <a:accent4>
          <a:srgbClr val="000000"/>
        </a:accent4>
        <a:accent5>
          <a:srgbClr val="CAADAF"/>
        </a:accent5>
        <a:accent6>
          <a:srgbClr val="3A6029"/>
        </a:accent6>
        <a:hlink>
          <a:srgbClr val="4F4522"/>
        </a:hlink>
        <a:folHlink>
          <a:srgbClr val="1311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D6203"/>
        </a:accent1>
        <a:accent2>
          <a:srgbClr val="915502"/>
        </a:accent2>
        <a:accent3>
          <a:srgbClr val="FFFFFF"/>
        </a:accent3>
        <a:accent4>
          <a:srgbClr val="000000"/>
        </a:accent4>
        <a:accent5>
          <a:srgbClr val="BFB7AA"/>
        </a:accent5>
        <a:accent6>
          <a:srgbClr val="834C02"/>
        </a:accent6>
        <a:hlink>
          <a:srgbClr val="614D00"/>
        </a:hlink>
        <a:folHlink>
          <a:srgbClr val="804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75A03"/>
        </a:accent1>
        <a:accent2>
          <a:srgbClr val="646303"/>
        </a:accent2>
        <a:accent3>
          <a:srgbClr val="FFFFFF"/>
        </a:accent3>
        <a:accent4>
          <a:srgbClr val="000000"/>
        </a:accent4>
        <a:accent5>
          <a:srgbClr val="C9B5AA"/>
        </a:accent5>
        <a:accent6>
          <a:srgbClr val="5A5902"/>
        </a:accent6>
        <a:hlink>
          <a:srgbClr val="614C00"/>
        </a:hlink>
        <a:folHlink>
          <a:srgbClr val="63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D6202"/>
        </a:accent1>
        <a:accent2>
          <a:srgbClr val="225E08"/>
        </a:accent2>
        <a:accent3>
          <a:srgbClr val="FFFFFF"/>
        </a:accent3>
        <a:accent4>
          <a:srgbClr val="000000"/>
        </a:accent4>
        <a:accent5>
          <a:srgbClr val="BFB7AA"/>
        </a:accent5>
        <a:accent6>
          <a:srgbClr val="1E5406"/>
        </a:accent6>
        <a:hlink>
          <a:srgbClr val="003165"/>
        </a:hlink>
        <a:folHlink>
          <a:srgbClr val="411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тема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A333B"/>
        </a:accent1>
        <a:accent2>
          <a:srgbClr val="416B2E"/>
        </a:accent2>
        <a:accent3>
          <a:srgbClr val="FFFFFF"/>
        </a:accent3>
        <a:accent4>
          <a:srgbClr val="000000"/>
        </a:accent4>
        <a:accent5>
          <a:srgbClr val="CAADAF"/>
        </a:accent5>
        <a:accent6>
          <a:srgbClr val="3A6029"/>
        </a:accent6>
        <a:hlink>
          <a:srgbClr val="4F4522"/>
        </a:hlink>
        <a:folHlink>
          <a:srgbClr val="1311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10</TotalTime>
  <Words>0</Words>
  <Application>Microsoft Office PowerPoint</Application>
  <PresentationFormat>Презентация на цял екран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26</vt:i4>
      </vt:variant>
      <vt:variant>
        <vt:lpstr>Заглавия на слайдовете</vt:lpstr>
      </vt:variant>
      <vt:variant>
        <vt:i4>8</vt:i4>
      </vt:variant>
    </vt:vector>
  </HeadingPairs>
  <TitlesOfParts>
    <vt:vector size="34" baseType="lpstr">
      <vt:lpstr>Тема18</vt:lpstr>
      <vt:lpstr>1_Default Design</vt:lpstr>
      <vt:lpstr>ind_0070_slide</vt:lpstr>
      <vt:lpstr>2_Default Design</vt:lpstr>
      <vt:lpstr>Тема27</vt:lpstr>
      <vt:lpstr>3_Default Design</vt:lpstr>
      <vt:lpstr>1_ind_0070_slide</vt:lpstr>
      <vt:lpstr>4_Default Design</vt:lpstr>
      <vt:lpstr>ind_0257_slide</vt:lpstr>
      <vt:lpstr>5_Default Design</vt:lpstr>
      <vt:lpstr>ind_0300_slide</vt:lpstr>
      <vt:lpstr>6_Default Design</vt:lpstr>
      <vt:lpstr>1_ind_0300_slide</vt:lpstr>
      <vt:lpstr>7_Default Design</vt:lpstr>
      <vt:lpstr>Custom Design</vt:lpstr>
      <vt:lpstr>1_Custom Design</vt:lpstr>
      <vt:lpstr>ind_3337_slide</vt:lpstr>
      <vt:lpstr>8_Default Design</vt:lpstr>
      <vt:lpstr>1_ind_3337_slide</vt:lpstr>
      <vt:lpstr>9_Default Design</vt:lpstr>
      <vt:lpstr>ff83fa_255,131,250</vt:lpstr>
      <vt:lpstr>ind_3761_slide</vt:lpstr>
      <vt:lpstr>10_Default Design</vt:lpstr>
      <vt:lpstr>ind_4115_slide</vt:lpstr>
      <vt:lpstr>11_Default Design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user</cp:lastModifiedBy>
  <cp:revision>2</cp:revision>
  <dcterms:created xsi:type="dcterms:W3CDTF">2020-05-25T10:27:15Z</dcterms:created>
  <dcterms:modified xsi:type="dcterms:W3CDTF">2020-05-25T10:37:59Z</dcterms:modified>
</cp:coreProperties>
</file>