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34.png"/><Relationship Id="rId2" Type="http://schemas.openxmlformats.org/officeDocument/2006/relationships/image" Target="../media/image22.png"/><Relationship Id="rId16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microsoft.com/office/2007/relationships/hdphoto" Target="../media/hdphoto12.wdp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8.png"/><Relationship Id="rId14" Type="http://schemas.openxmlformats.org/officeDocument/2006/relationships/image" Target="../media/image3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3218063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15680" y="4437112"/>
            <a:ext cx="80928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9360" y="697664"/>
            <a:ext cx="8109221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062" y="764704"/>
            <a:ext cx="8104567" cy="2736304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681" y="4533922"/>
            <a:ext cx="792087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9840417" y="4941168"/>
            <a:ext cx="2122665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1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39349" y="5085184"/>
            <a:ext cx="2016224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 flipH="1">
            <a:off x="9840416" y="5085184"/>
            <a:ext cx="2016224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27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39349" y="4221088"/>
            <a:ext cx="3963563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16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05472" y="3356992"/>
            <a:ext cx="10369152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356993"/>
            <a:ext cx="103632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013319" y="1045921"/>
            <a:ext cx="2354940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391477" y="6211669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  <p:extLst>
      <p:ext uri="{BB962C8B-B14F-4D97-AF65-F5344CB8AC3E}">
        <p14:creationId xmlns:p14="http://schemas.microsoft.com/office/powerpoint/2010/main" val="429103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A097D2-949E-433C-AF9F-C76D204DC6A5}" type="datetimeFigureOut">
              <a:rPr lang="bg-BG" smtClean="0"/>
              <a:t>25.11.2025 г.</a:t>
            </a:fld>
            <a:endParaRPr lang="bg-BG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AE52B-D1E7-4713-B0BF-6727C7FDCF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528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A097D2-949E-433C-AF9F-C76D204DC6A5}" type="datetimeFigureOut">
              <a:rPr lang="bg-BG" smtClean="0"/>
              <a:t>25.11.2025 г.</a:t>
            </a:fld>
            <a:endParaRPr lang="bg-B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AE52B-D1E7-4713-B0BF-6727C7FDCF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843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A097D2-949E-433C-AF9F-C76D204DC6A5}" type="datetimeFigureOut">
              <a:rPr lang="bg-BG" smtClean="0"/>
              <a:t>25.11.2025 г.</a:t>
            </a:fld>
            <a:endParaRPr lang="bg-B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AE52B-D1E7-4713-B0BF-6727C7FDCF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030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A097D2-949E-433C-AF9F-C76D204DC6A5}" type="datetimeFigureOut">
              <a:rPr lang="bg-BG" smtClean="0"/>
              <a:t>25.11.2025 г.</a:t>
            </a:fld>
            <a:endParaRPr lang="bg-BG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AE52B-D1E7-4713-B0BF-6727C7FDCF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193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A097D2-949E-433C-AF9F-C76D204DC6A5}" type="datetimeFigureOut">
              <a:rPr lang="bg-BG" smtClean="0"/>
              <a:t>25.11.2025 г.</a:t>
            </a:fld>
            <a:endParaRPr lang="bg-BG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CAE52B-D1E7-4713-B0BF-6727C7FDCF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10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52429" y="1162704"/>
            <a:ext cx="2408065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871531" y="1563756"/>
            <a:ext cx="96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1530" y="260648"/>
            <a:ext cx="9601067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41" y="260648"/>
            <a:ext cx="9600000" cy="1152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7541" y="1700808"/>
            <a:ext cx="9614859" cy="496855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9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71531" y="1627871"/>
            <a:ext cx="96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1531" y="260648"/>
            <a:ext cx="96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41" y="260648"/>
            <a:ext cx="9409045" cy="115699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7541" y="1556792"/>
            <a:ext cx="9409045" cy="511256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35361" y="332656"/>
            <a:ext cx="1412844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12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56671" y="1634490"/>
            <a:ext cx="1790763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44689" y="1634501"/>
            <a:ext cx="96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1530" y="260648"/>
            <a:ext cx="9601067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41" y="260648"/>
            <a:ext cx="9505056" cy="115699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083" y="1628800"/>
            <a:ext cx="9600928" cy="478088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" y="1628800"/>
            <a:ext cx="2152863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339" y="4293096"/>
            <a:ext cx="1679509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28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19403" y="1634501"/>
            <a:ext cx="10825287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403" y="260648"/>
            <a:ext cx="10753195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332656"/>
            <a:ext cx="10657184" cy="108498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1772816"/>
            <a:ext cx="10465163" cy="475252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39349" y="4221088"/>
            <a:ext cx="3963563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795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23392" y="1556792"/>
            <a:ext cx="5376597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4006" y="1556792"/>
            <a:ext cx="5520613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09" y="404664"/>
            <a:ext cx="11041227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19" name="Группа 18"/>
          <p:cNvGrpSpPr/>
          <p:nvPr/>
        </p:nvGrpSpPr>
        <p:grpSpPr>
          <a:xfrm>
            <a:off x="3599724" y="5880872"/>
            <a:ext cx="2671305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640386" y="5875125"/>
            <a:ext cx="2671305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6450294" y="5875125"/>
            <a:ext cx="2671305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9149276" y="5877272"/>
            <a:ext cx="2671305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857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23392" y="1556792"/>
            <a:ext cx="5376597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4006" y="1556792"/>
            <a:ext cx="5520613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09" y="404664"/>
            <a:ext cx="11041227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5" name="Группа 4"/>
          <p:cNvGrpSpPr/>
          <p:nvPr/>
        </p:nvGrpSpPr>
        <p:grpSpPr>
          <a:xfrm>
            <a:off x="585710" y="5848689"/>
            <a:ext cx="2495421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3601976" y="5880453"/>
            <a:ext cx="2495421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6377158" y="5892114"/>
            <a:ext cx="2495421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9213619" y="5892114"/>
            <a:ext cx="2495421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375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23392" y="404664"/>
            <a:ext cx="11041227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431371" y="4941168"/>
            <a:ext cx="2016224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468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565" y="692696"/>
            <a:ext cx="63082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7" y="188640"/>
            <a:ext cx="63082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188640"/>
            <a:ext cx="63082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39350" y="188640"/>
            <a:ext cx="1837869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6309320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6165304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5733256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3" y="6093296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309320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11184566" y="5589240"/>
            <a:ext cx="82276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8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6448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- БДП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3893129" y="4709249"/>
            <a:ext cx="7429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Изготвили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Й.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Гегова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Е. Георгиева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5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93192" y="1386531"/>
            <a:ext cx="115671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+mj-lt"/>
              <a:buAutoNum type="arabicPeriod" startAt="2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Пресичане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(за 4-5 г.):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тебешир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очертаване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("зебра").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на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разяснява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бордюра,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оглеждаме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наляво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надясно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наляво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пресичаме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бързо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най-късия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Всяко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 двойки,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9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97280" y="733222"/>
            <a:ext cx="954552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:  „Кой ,къде се движи“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5-6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Материали: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артинки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превозни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движение на всяко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превозно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суша,въздух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подвижна.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разделят на 3 отбора/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въздушни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броилка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кой отбор с кои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превозни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играе.При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от учителя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разпръснато.При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всяко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превозно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отбора–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Бързина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намиране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679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0" y="125766"/>
            <a:ext cx="11841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сюжетно-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-близки до живота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помагат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влязат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роли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шофьор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пешеходец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полицай,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"На гости при полицая" (за 5-6 г. и 6-7 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Материали: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униформа/шапка, свирка,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макет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участък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на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две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"полицаи".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Останалите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или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шофьори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Полицаите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патрулират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на двора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(напр. кара колело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тротоара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знак "Стоп"),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полицаят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обяснява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грешката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и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Акцентът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превенцията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обяснението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2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10312" y="332060"/>
            <a:ext cx="11777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БДП 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най-ефективно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в определено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БДП", а е част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"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литература":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Разучаване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стихчета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гатанки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Съставяне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кратки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картинки,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изобразяващи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"Математика":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Броене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превозни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форма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кръгли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триъгълни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сравняване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скорости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вървящ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пешеходец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срещу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бърза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кола).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"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и "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Конструиране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любим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коли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лепене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хартия.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Изключително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въвлечени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Изпращайте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 в момента.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Насърчавайте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обсъждат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8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37744" y="123087"/>
            <a:ext cx="11649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БДП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забавно,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ангажиращо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основано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превърнат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практически умения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трайни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550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91440" y="504688"/>
            <a:ext cx="11798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Заниманията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БДП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целогодишни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само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кампанийни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Творчество: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Адаптирайте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нуждите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Личен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пример: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подражание.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обсъждайте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учители е не само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опазим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най-ценния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– как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света около нас.</a:t>
            </a:r>
          </a:p>
        </p:txBody>
      </p:sp>
    </p:spTree>
    <p:extLst>
      <p:ext uri="{BB962C8B-B14F-4D97-AF65-F5344CB8AC3E}">
        <p14:creationId xmlns:p14="http://schemas.microsoft.com/office/powerpoint/2010/main" val="325957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47472" y="58847"/>
            <a:ext cx="110185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План-конспект на STEAM ситуация 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Лъвчета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при ДГ 19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Щурче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вече зная“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6-7год.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Ядро: СЗС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1.Образователни: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Разширяване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затвърждаване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представите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платно,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кръстовище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Разпознаване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2.Възитателни: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умения за работа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екип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безопасно поведение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Практически: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умения за оценка на безопасно и опасно поведение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 INDI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цветни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66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57784" y="1770347"/>
            <a:ext cx="11393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1.Разширяване на представите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затвърждаване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улични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платно“, 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кръстовище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, „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2.Уточняване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безопасно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пресичане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улицата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осъзнаване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разпознават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безопасно поведение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практически задачи.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4.Успешно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 да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5.Развиват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83464" y="1880075"/>
            <a:ext cx="118414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нагледност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демонстрация,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мозъчна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атака, беседа, упражнение,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направления: БДП, Математика, БЕЛ,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средства: макет на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среда“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нареждане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цветни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и комплект цветни подложки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мотор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макет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„Зебра“, интерактивна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STEAM: Наука, Технологии, Инженерство, Арт, Математика.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22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74904" y="402068"/>
            <a:ext cx="119877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Подготвителен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-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вече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карам и мотор.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за управление на мотор.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Колко много правила,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Искам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разкажа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опазването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 живота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шофьора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Да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огледат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надясно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наляво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после пак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надясно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внимателен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шофьор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покажа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управлявам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начертана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сигнал зелено карам мотор/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Вижте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си карам мотора.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/Звуков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бух, тряс“/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Прегазих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Боли ли те? Добре, че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мотор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крачето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обучение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карах курса и там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Здрав ли е?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Здрав 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внимаваш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радваме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че си добре ,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 си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онези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движение,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пресичаш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61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731520" y="676657"/>
            <a:ext cx="10744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съвременния свят, където автомобилният трафик е интензивен дори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малките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най-уязвими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първостепенно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систематизирано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където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Усвояването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БДП не е просто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заучаване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информация,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жизненоважни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адекватно поведение.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водещата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предучилищна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най-естественият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 е чрез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пресъздават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15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10896" y="89833"/>
            <a:ext cx="117408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Точна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Браво,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покажи как точно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другарче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Излизат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правят показ на макет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движим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пресечем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Да,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тротоара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 /безопасно/?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иска да 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вкъщи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намерих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торбичка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понеже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 тук много говорите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Да,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стой тук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починеш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крачето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дай на нас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торбичката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слушай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обяснят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изиграем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игра, за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подредени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автомобили?Хайде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припомним кои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автомобили? Точно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човечета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Как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изглежда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А как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изглежда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зеленото?И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автомобили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жълт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зелен)/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Кое око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преминаването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забранява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Три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коя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жълт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Коя светлина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преминем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4789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77824" y="377547"/>
            <a:ext cx="110642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демонстрация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светлинният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виждаме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светлина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уточняваме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правим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светещата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светлина.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жълто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зелено?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У:А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разгледаме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 на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преминаването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забранено“ и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преминаването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разрешено“/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Слушайте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човечета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преминаването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забранява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посочвам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другарче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човечето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Точно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браво!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усмихва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закачливо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щастливо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посочвам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другарче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човечето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Точно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благодаря!</a:t>
            </a:r>
          </a:p>
        </p:txBody>
      </p:sp>
    </p:spTree>
    <p:extLst>
      <p:ext uri="{BB962C8B-B14F-4D97-AF65-F5344CB8AC3E}">
        <p14:creationId xmlns:p14="http://schemas.microsoft.com/office/powerpoint/2010/main" val="53566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91440" y="84475"/>
            <a:ext cx="12192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Справихте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чудесно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че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зелено премини.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видим кои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ни е донесла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торбата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/Вадя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подреждам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изображения/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пътешествие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опасно.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водачите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как да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знаеш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припомним: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триъгълник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края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черен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фон. /показ/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У1: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Забранителни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края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кант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наричат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забрани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/показ/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информация,  сини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черна картинка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правоъгълна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/показ/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Задължителни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в определена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 определена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картинка /показ/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искам от вас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помислите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кажете: Кои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можем?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 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изиграем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„Познай знака“. Слушайте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гости ни е дошла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Вълшебната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торбичка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изберем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затворени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очи да си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и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какъв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е знака,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какъв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 играем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507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38328" y="302359"/>
            <a:ext cx="11676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Те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обяснят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добре.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вече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У1: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направихме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пътешествие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Интересно и трудно 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страна,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нас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я посети, за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своя живот,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живота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А  за награда, че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бяхте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блестящи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INDI,върху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подготвихте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разделим на два отбора.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 задача. (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отбора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макета).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У1: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е: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помогнете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INDI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стигне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градина/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/парка/,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тръгвайки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раздели на три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INDI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подложки за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тръгвайки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разстояния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Съветници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обсъждат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кое поведение е безопасно или опасно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У2: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справихте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отлично! Много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доволни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вас,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научихме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как да се движим безопасно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У1: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бяхте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 добре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справихте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Браво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0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576637" y="32662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0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68680" y="2112925"/>
            <a:ext cx="10140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универсалният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Чрез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въображението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емоциите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си.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фронталното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информация,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игра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6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380744" y="1881646"/>
            <a:ext cx="9784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контекста на БДП,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Експериментиране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риск: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сгрешат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(напр.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макета)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веднага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видят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на действие, без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застрашава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 им.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Трайно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запомняне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Емоционалното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преживяване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по-трайно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усвояване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отколкото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повтаряне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5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33856" y="2408212"/>
            <a:ext cx="103601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БДП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останалите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колите (Математика);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описваме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рисуваме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кръстовища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2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84632" y="338899"/>
            <a:ext cx="1054303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аспекти: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макет)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наблюдателността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затвърждават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визуалната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Светофарче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(за 3-4 г. и 4-5 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Материали: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 три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кръга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трите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цвята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кръгчета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всяко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на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бързо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намерят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жълто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изчакай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зелено – премини).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усложни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движение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 зелено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маршируват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замръзват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937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77973" y="0"/>
            <a:ext cx="11792107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„Погледни и разкажи “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г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Материали: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15/20см.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апликирани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автомобили и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подлез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„Стоп“ 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зелени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Картон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отбелязване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от отбор. Молив.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Чинийка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жетоните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тройки и всяка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 пет картона,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подредени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играчите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обърнари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карта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отбелязване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молив; три зелени и три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жетона.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рефрена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стартиране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следи да не се греши!“ и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две, три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завърти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смени! “.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произволен картон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кратко, точно и ясно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изобразеното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картона.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два оценка,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чинийката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отбора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зелен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жетон.Всяко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трите роли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отбора.Преброяват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зелените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/точки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чертички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коя тройка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събрала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зелени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213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21792" y="496884"/>
            <a:ext cx="10853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+mj-lt"/>
              <a:buAutoNum type="arabicPeriod" startAt="2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познай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(за 6-7 г.):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 startAt="2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Материали: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стоп, забранено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влизане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паркинг,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болница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на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е тип "лото"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картончета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описание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пръв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знака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неговото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подреждат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обясняват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какъв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(напр. знак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пред входа на ДГ).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8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28016" y="328273"/>
            <a:ext cx="116220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физкултурен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салон или двор)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симулират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бързина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работа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екип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"Коли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Кормилца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воланчета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свирка,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жилетки.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на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платно" и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тротоар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"коли" (с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воланчета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регулировчик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свирка или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При сигнал (напр.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колите), колите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пресичат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строги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застава до учителя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следи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90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857</TotalTime>
  <Words>3311</Words>
  <Application>Microsoft Office PowerPoint</Application>
  <PresentationFormat>Широк екран</PresentationFormat>
  <Paragraphs>203</Paragraphs>
  <Slides>24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„Заедно в играта учим правилата“ - БДП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„Заедно в играта учим правилата“ - БДП</dc:title>
  <dc:creator>Акаунт в Microsoft</dc:creator>
  <cp:lastModifiedBy>Акаунт в Microsoft</cp:lastModifiedBy>
  <cp:revision>13</cp:revision>
  <dcterms:created xsi:type="dcterms:W3CDTF">2025-11-11T12:23:51Z</dcterms:created>
  <dcterms:modified xsi:type="dcterms:W3CDTF">2025-11-25T11:06:23Z</dcterms:modified>
</cp:coreProperties>
</file>