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Alfa Slab One" panose="020B0604020202020204" charset="0"/>
      <p:regular r:id="rId13"/>
    </p:embeddedFont>
    <p:embeddedFont>
      <p:font typeface="Comic Sans MS" panose="030F0702030302020204" pitchFamily="66" charset="0"/>
      <p:regular r:id="rId14"/>
      <p:bold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ff24e41f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ff24e41f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ff24e41f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ff24e41f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ff24e41f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ff24e41f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ff24e41f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ff24e41f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ff24e41f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ff24e41f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ff24e41f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ff24e41f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ff24e41f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ff24e41f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ff24e41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ff24e41f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ff24e41f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ff24e41f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30450"/>
            <a:ext cx="8520600" cy="87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Есенна приказка в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150" y="1206750"/>
            <a:ext cx="5253700" cy="372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>
                <a:latin typeface="Comic Sans MS"/>
                <a:ea typeface="Comic Sans MS"/>
                <a:cs typeface="Comic Sans MS"/>
                <a:sym typeface="Comic Sans MS"/>
              </a:rPr>
              <a:t>Благодаря !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bg" sz="2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Изготвили:</a:t>
            </a:r>
            <a:endParaRPr sz="21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bg" sz="2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Весела Янкова</a:t>
            </a:r>
            <a:endParaRPr sz="21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bg" sz="21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Петя Недялкова</a:t>
            </a:r>
            <a:endParaRPr sz="21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Обичам ябълки и круши,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525" y="1363200"/>
            <a:ext cx="7287099" cy="378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Обичам Зайо Дългоуши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25" y="1249950"/>
            <a:ext cx="3429725" cy="36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175" y="1249950"/>
            <a:ext cx="3857625" cy="36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57475"/>
            <a:ext cx="8520600" cy="7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bg" sz="23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Обичам веселите птички   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00" y="987250"/>
            <a:ext cx="3634951" cy="388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450" y="980000"/>
            <a:ext cx="3857625" cy="396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143675"/>
            <a:ext cx="8520600" cy="7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bg" sz="23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 ги рисувам с боички.</a:t>
            </a:r>
            <a:endParaRPr sz="23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75" y="1017725"/>
            <a:ext cx="2572124" cy="241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7675" y="2732800"/>
            <a:ext cx="3031900" cy="241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350" y="945875"/>
            <a:ext cx="3031900" cy="241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94875" y="2732800"/>
            <a:ext cx="3491651" cy="241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215500"/>
            <a:ext cx="85206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Обичам слънчеви разходки,</a:t>
            </a:r>
            <a:endParaRPr sz="38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0" y="862000"/>
            <a:ext cx="9036900" cy="41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10850"/>
            <a:ext cx="2765525" cy="323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650" y="862000"/>
            <a:ext cx="3630701" cy="30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475" y="2040150"/>
            <a:ext cx="2765525" cy="338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3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Морето с пясъци и лодки.</a:t>
            </a:r>
            <a:endParaRPr sz="24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925" y="1997050"/>
            <a:ext cx="3885950" cy="30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0200"/>
            <a:ext cx="2499925" cy="372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5">
            <a:alphaModFix/>
          </a:blip>
          <a:srcRect b="1176"/>
          <a:stretch/>
        </p:blipFill>
        <p:spPr>
          <a:xfrm>
            <a:off x="6385875" y="100200"/>
            <a:ext cx="2758126" cy="367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Обичам детската градина</a:t>
            </a:r>
            <a:endParaRPr sz="40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5200"/>
            <a:ext cx="4123426" cy="41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425" y="1075200"/>
            <a:ext cx="4316575" cy="40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5925"/>
            <a:ext cx="4099075" cy="50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225" y="35900"/>
            <a:ext cx="43066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On-screen Show (16:9)</PresentationFormat>
  <Paragraphs>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Alfa Slab One</vt:lpstr>
      <vt:lpstr>Comic Sans MS</vt:lpstr>
      <vt:lpstr>Proxima Nova</vt:lpstr>
      <vt:lpstr>Arial</vt:lpstr>
      <vt:lpstr>Gameday</vt:lpstr>
      <vt:lpstr>Есенна приказка в</vt:lpstr>
      <vt:lpstr>Обичам ябълки и круши,</vt:lpstr>
      <vt:lpstr>Обичам Зайо Дългоуши</vt:lpstr>
      <vt:lpstr>Обичам веселите птички   </vt:lpstr>
      <vt:lpstr>И ги рисувам с боички. </vt:lpstr>
      <vt:lpstr>Обичам слънчеви разходки,</vt:lpstr>
      <vt:lpstr>                 Морето с пясъци и лодки.</vt:lpstr>
      <vt:lpstr>Обичам детската градина</vt:lpstr>
      <vt:lpstr>PowerPoint Presentation</vt:lpstr>
      <vt:lpstr>Благодаря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Есенна приказка в</dc:title>
  <dc:creator>DG17</dc:creator>
  <cp:lastModifiedBy>ЦДГ 7</cp:lastModifiedBy>
  <cp:revision>1</cp:revision>
  <dcterms:modified xsi:type="dcterms:W3CDTF">2020-12-02T08:28:26Z</dcterms:modified>
</cp:coreProperties>
</file>