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88" r:id="rId4"/>
    <p:sldId id="293" r:id="rId5"/>
    <p:sldId id="258" r:id="rId6"/>
    <p:sldId id="261" r:id="rId7"/>
    <p:sldId id="262" r:id="rId8"/>
    <p:sldId id="295" r:id="rId9"/>
    <p:sldId id="316" r:id="rId10"/>
    <p:sldId id="315" r:id="rId11"/>
    <p:sldId id="266" r:id="rId12"/>
    <p:sldId id="267" r:id="rId13"/>
    <p:sldId id="297" r:id="rId14"/>
    <p:sldId id="309" r:id="rId15"/>
    <p:sldId id="299" r:id="rId16"/>
    <p:sldId id="318" r:id="rId17"/>
    <p:sldId id="270" r:id="rId18"/>
    <p:sldId id="277" r:id="rId19"/>
    <p:sldId id="305" r:id="rId20"/>
    <p:sldId id="306" r:id="rId21"/>
    <p:sldId id="271" r:id="rId22"/>
    <p:sldId id="273" r:id="rId23"/>
    <p:sldId id="304" r:id="rId24"/>
    <p:sldId id="283" r:id="rId25"/>
    <p:sldId id="319" r:id="rId26"/>
    <p:sldId id="311" r:id="rId27"/>
    <p:sldId id="276" r:id="rId2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261-70A0-44F3-9C54-395B0858AEBB}" type="datetimeFigureOut">
              <a:rPr lang="bg-BG" smtClean="0"/>
              <a:pPr/>
              <a:t>29.11.2020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E216-B6EB-4CE3-ADEC-9BD0642BE7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261-70A0-44F3-9C54-395B0858AEBB}" type="datetimeFigureOut">
              <a:rPr lang="bg-BG" smtClean="0"/>
              <a:pPr/>
              <a:t>29.11.2020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E216-B6EB-4CE3-ADEC-9BD0642BE7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261-70A0-44F3-9C54-395B0858AEBB}" type="datetimeFigureOut">
              <a:rPr lang="bg-BG" smtClean="0"/>
              <a:pPr/>
              <a:t>29.11.2020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E216-B6EB-4CE3-ADEC-9BD0642BE7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261-70A0-44F3-9C54-395B0858AEBB}" type="datetimeFigureOut">
              <a:rPr lang="bg-BG" smtClean="0"/>
              <a:pPr/>
              <a:t>29.11.2020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E216-B6EB-4CE3-ADEC-9BD0642BE7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261-70A0-44F3-9C54-395B0858AEBB}" type="datetimeFigureOut">
              <a:rPr lang="bg-BG" smtClean="0"/>
              <a:pPr/>
              <a:t>29.11.2020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E216-B6EB-4CE3-ADEC-9BD0642BE7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261-70A0-44F3-9C54-395B0858AEBB}" type="datetimeFigureOut">
              <a:rPr lang="bg-BG" smtClean="0"/>
              <a:pPr/>
              <a:t>29.11.2020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E216-B6EB-4CE3-ADEC-9BD0642BE7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261-70A0-44F3-9C54-395B0858AEBB}" type="datetimeFigureOut">
              <a:rPr lang="bg-BG" smtClean="0"/>
              <a:pPr/>
              <a:t>29.11.2020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E216-B6EB-4CE3-ADEC-9BD0642BE7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261-70A0-44F3-9C54-395B0858AEBB}" type="datetimeFigureOut">
              <a:rPr lang="bg-BG" smtClean="0"/>
              <a:pPr/>
              <a:t>29.11.2020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E216-B6EB-4CE3-ADEC-9BD0642BE7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261-70A0-44F3-9C54-395B0858AEBB}" type="datetimeFigureOut">
              <a:rPr lang="bg-BG" smtClean="0"/>
              <a:pPr/>
              <a:t>29.11.2020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E216-B6EB-4CE3-ADEC-9BD0642BE7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261-70A0-44F3-9C54-395B0858AEBB}" type="datetimeFigureOut">
              <a:rPr lang="bg-BG" smtClean="0"/>
              <a:pPr/>
              <a:t>29.11.2020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E216-B6EB-4CE3-ADEC-9BD0642BE7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261-70A0-44F3-9C54-395B0858AEBB}" type="datetimeFigureOut">
              <a:rPr lang="bg-BG" smtClean="0"/>
              <a:pPr/>
              <a:t>29.11.2020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E216-B6EB-4CE3-ADEC-9BD0642BE7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8261-70A0-44F3-9C54-395B0858AEBB}" type="datetimeFigureOut">
              <a:rPr lang="bg-BG" smtClean="0"/>
              <a:pPr/>
              <a:t>29.11.2020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E216-B6EB-4CE3-ADEC-9BD0642BE784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  <a:effectLst>
            <a:glow rad="101600">
              <a:srgbClr val="FF0000">
                <a:alpha val="60000"/>
              </a:srgbClr>
            </a:glow>
          </a:effectLst>
        </p:spPr>
        <p:txBody>
          <a:bodyPr/>
          <a:lstStyle/>
          <a:p>
            <a:r>
              <a:rPr lang="bg-BG" dirty="0">
                <a:latin typeface="Comic Sans MS" pitchFamily="66" charset="0"/>
              </a:rPr>
              <a:t>Есенна приказка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3B76300F-500B-4497-91AA-513FCD5A9007}"/>
              </a:ext>
            </a:extLst>
          </p:cNvPr>
          <p:cNvSpPr/>
          <p:nvPr/>
        </p:nvSpPr>
        <p:spPr>
          <a:xfrm>
            <a:off x="4211960" y="188640"/>
            <a:ext cx="4104456" cy="302433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3697CE-3C7B-4A85-B87F-66648EA53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07" y="562471"/>
            <a:ext cx="2569334" cy="22766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Есен (1-ва група)">
            <a:hlinkClick r:id="" action="ppaction://media"/>
            <a:extLst>
              <a:ext uri="{FF2B5EF4-FFF2-40B4-BE49-F238E27FC236}">
                <a16:creationId xmlns:a16="http://schemas.microsoft.com/office/drawing/2014/main" xmlns="" id="{52AEAD77-F58D-496F-B7B0-BF4247EDF9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38.0106"/>
                  <p14:fade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502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" objId="4"/>
        <p14:pauseEvt time="5761" objId="4"/>
        <p14:seekEvt time="5761" objId="4" seek="5635"/>
        <p14:resumeEvt time="5761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изтеглен файл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20688"/>
            <a:ext cx="8072494" cy="5794593"/>
          </a:xfrm>
          <a:effectLst>
            <a:softEdge rad="12700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280D683-2D34-49A7-9A1E-D3629EC89C44}"/>
              </a:ext>
            </a:extLst>
          </p:cNvPr>
          <p:cNvSpPr/>
          <p:nvPr/>
        </p:nvSpPr>
        <p:spPr>
          <a:xfrm>
            <a:off x="179512" y="177969"/>
            <a:ext cx="2376264" cy="19945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Дъждове се леят ветрове шумят , месеците есенни носят листопад.</a:t>
            </a:r>
          </a:p>
        </p:txBody>
      </p:sp>
    </p:spTree>
    <p:extLst>
      <p:ext uri="{BB962C8B-B14F-4D97-AF65-F5344CB8AC3E}">
        <p14:creationId xmlns:p14="http://schemas.microsoft.com/office/powerpoint/2010/main" val="40138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00042"/>
            <a:ext cx="7452523" cy="5832409"/>
          </a:xfr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837313"/>
            <a:ext cx="8072494" cy="6020687"/>
          </a:xfrm>
          <a:effectLst>
            <a:softEdge rad="317500"/>
          </a:effectLst>
        </p:spPr>
      </p:pic>
      <p:sp>
        <p:nvSpPr>
          <p:cNvPr id="5" name="Закръглен правоъгълник 4"/>
          <p:cNvSpPr/>
          <p:nvPr/>
        </p:nvSpPr>
        <p:spPr>
          <a:xfrm>
            <a:off x="5500694" y="857232"/>
            <a:ext cx="3143272" cy="17716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latin typeface="Comic Sans MS" pitchFamily="66" charset="0"/>
              </a:rPr>
              <a:t>В градините  надничат вкусни плодове.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5" name="Контейнер за съдържание 4" descr="20201116_103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785794"/>
            <a:ext cx="6034617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Овал 3"/>
          <p:cNvSpPr/>
          <p:nvPr/>
        </p:nvSpPr>
        <p:spPr>
          <a:xfrm>
            <a:off x="3691393" y="4797152"/>
            <a:ext cx="5057804" cy="1771656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… И  в  Мечо Пух  ги хапваме , сладко , </a:t>
            </a:r>
            <a:r>
              <a:rPr lang="bg-BG" dirty="0" err="1"/>
              <a:t>сладко</a:t>
            </a:r>
            <a:r>
              <a:rPr lang="bg-BG" dirty="0"/>
              <a:t>  -  всеки ден…</a:t>
            </a:r>
          </a:p>
        </p:txBody>
      </p:sp>
    </p:spTree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5" name="Контейнер за съдържание 4" descr="20201116_1036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79918" y="1929996"/>
            <a:ext cx="4608512" cy="345638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6" name="Контейнер за съдържание 5" descr="20201116_1048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929996"/>
            <a:ext cx="4721084" cy="354081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isometricOffAxis2Left"/>
            <a:lightRig rig="threePt" dir="t"/>
          </a:scene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CE4E83FE-00DE-4A28-A6BC-56A7677EFEE2}"/>
              </a:ext>
            </a:extLst>
          </p:cNvPr>
          <p:cNvSpPr/>
          <p:nvPr/>
        </p:nvSpPr>
        <p:spPr>
          <a:xfrm>
            <a:off x="107504" y="252944"/>
            <a:ext cx="4067944" cy="1476744"/>
          </a:xfrm>
          <a:prstGeom prst="wedgeEllipseCallout">
            <a:avLst>
              <a:gd name="adj1" fmla="val -24345"/>
              <a:gd name="adj2" fmla="val 8120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Тази крушка – жълтушка ще я хапна изведнъж.Че да расна и порасна , че да стана силен мъж.</a:t>
            </a:r>
          </a:p>
        </p:txBody>
      </p:sp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5" name="Контейнер за съдържание 4" descr="20201106_092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7072361" cy="5304271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Овал 3"/>
          <p:cNvSpPr/>
          <p:nvPr/>
        </p:nvSpPr>
        <p:spPr>
          <a:xfrm>
            <a:off x="214282" y="5143512"/>
            <a:ext cx="3500462" cy="1414466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… после  заедно творим ...</a:t>
            </a: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20201110_094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732215"/>
            <a:ext cx="7119987" cy="5339991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C9A5974-02EB-4674-92E7-87EF39D77C35}"/>
              </a:ext>
            </a:extLst>
          </p:cNvPr>
          <p:cNvSpPr/>
          <p:nvPr/>
        </p:nvSpPr>
        <p:spPr>
          <a:xfrm>
            <a:off x="539552" y="5445224"/>
            <a:ext cx="2736304" cy="1130424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... и се веселим .</a:t>
            </a:r>
          </a:p>
        </p:txBody>
      </p:sp>
    </p:spTree>
    <p:extLst>
      <p:ext uri="{BB962C8B-B14F-4D97-AF65-F5344CB8AC3E}">
        <p14:creationId xmlns:p14="http://schemas.microsoft.com/office/powerpoint/2010/main" val="3696730279"/>
      </p:ext>
    </p:extLst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изтеглен файл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7963758" cy="563750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-1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095" y="1052736"/>
            <a:ext cx="6196242" cy="4994015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Овал 4"/>
          <p:cNvSpPr/>
          <p:nvPr/>
        </p:nvSpPr>
        <p:spPr>
          <a:xfrm>
            <a:off x="10858544" y="2143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Овал 5"/>
          <p:cNvSpPr/>
          <p:nvPr/>
        </p:nvSpPr>
        <p:spPr>
          <a:xfrm>
            <a:off x="11010944" y="22955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4D7BF9B-78C5-47EE-AEE0-F59CAD5F5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509" cy="6858000"/>
          </a:xfrm>
        </p:spPr>
      </p:pic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8BFB5-1E7A-4314-B277-D43157BF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bg-B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B68BA43-2101-4A47-8283-B633C727A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7" y="1988840"/>
            <a:ext cx="8019425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D9E0EE30-BF99-4AAC-BAE5-BA557179B59D}"/>
              </a:ext>
            </a:extLst>
          </p:cNvPr>
          <p:cNvSpPr/>
          <p:nvPr/>
        </p:nvSpPr>
        <p:spPr>
          <a:xfrm>
            <a:off x="1403648" y="188640"/>
            <a:ext cx="5688631" cy="1656184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dirty="0">
                <a:latin typeface="Comic Sans MS" panose="030F0702030302020204" pitchFamily="66" charset="0"/>
              </a:rPr>
              <a:t>Есенна приказка</a:t>
            </a:r>
          </a:p>
          <a:p>
            <a:pPr algn="ctr"/>
            <a:r>
              <a:rPr lang="bg-BG" sz="3200" dirty="0">
                <a:latin typeface="Comic Sans MS" panose="030F0702030302020204" pitchFamily="66" charset="0"/>
              </a:rPr>
              <a:t>В</a:t>
            </a:r>
          </a:p>
          <a:p>
            <a:pPr algn="ctr"/>
            <a:r>
              <a:rPr lang="bg-BG" sz="3200" dirty="0">
                <a:latin typeface="Comic Sans MS" panose="030F0702030302020204" pitchFamily="66" charset="0"/>
              </a:rPr>
              <a:t>„ Мечо Пух “ </a:t>
            </a:r>
          </a:p>
        </p:txBody>
      </p:sp>
    </p:spTree>
    <p:extLst>
      <p:ext uri="{BB962C8B-B14F-4D97-AF65-F5344CB8AC3E}">
        <p14:creationId xmlns:p14="http://schemas.microsoft.com/office/powerpoint/2010/main" val="395412995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10698576_1549665165257251_71286906422325337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36" y="195920"/>
            <a:ext cx="5143536" cy="646616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5" name="Овал 4"/>
          <p:cNvSpPr/>
          <p:nvPr/>
        </p:nvSpPr>
        <p:spPr>
          <a:xfrm>
            <a:off x="285720" y="571480"/>
            <a:ext cx="3000396" cy="1057276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Катеричката трупа храна за зимата ,…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1757CE3-F2A0-405E-B23E-A17EDEF0308A}"/>
              </a:ext>
            </a:extLst>
          </p:cNvPr>
          <p:cNvSpPr/>
          <p:nvPr/>
        </p:nvSpPr>
        <p:spPr>
          <a:xfrm>
            <a:off x="428580" y="1916832"/>
            <a:ext cx="3000396" cy="3816424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Катеричке смела ,</a:t>
            </a:r>
          </a:p>
          <a:p>
            <a:pPr algn="ctr"/>
            <a:r>
              <a:rPr lang="bg-BG" dirty="0"/>
              <a:t>накъде така рано си поела с кошничка в ръка?</a:t>
            </a:r>
          </a:p>
          <a:p>
            <a:pPr algn="ctr"/>
            <a:r>
              <a:rPr lang="bg-BG" dirty="0"/>
              <a:t>- Маминка ме прати в дивата гора , гъбки качулатки да й набера.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images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642918"/>
            <a:ext cx="7584628" cy="584223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Овал 4"/>
          <p:cNvSpPr/>
          <p:nvPr/>
        </p:nvSpPr>
        <p:spPr>
          <a:xfrm>
            <a:off x="285720" y="285728"/>
            <a:ext cx="8286808" cy="1500198"/>
          </a:xfrm>
          <a:prstGeom prst="ellipse">
            <a:avLst/>
          </a:prstGeom>
          <a:solidFill>
            <a:srgbClr val="C00000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… а  </a:t>
            </a:r>
            <a:r>
              <a:rPr lang="bg-BG" dirty="0" err="1"/>
              <a:t>Ежко</a:t>
            </a:r>
            <a:r>
              <a:rPr lang="bg-BG" dirty="0"/>
              <a:t> , нанизва  паднали листа на </a:t>
            </a:r>
            <a:r>
              <a:rPr lang="bg-BG" dirty="0" err="1"/>
              <a:t>бодлите</a:t>
            </a:r>
            <a:r>
              <a:rPr lang="bg-BG" dirty="0"/>
              <a:t> си  за мека постеля през зимата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изтеглен файл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072494" cy="578647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20201106_111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14290"/>
            <a:ext cx="6034617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Прегънат ъгъл 4"/>
          <p:cNvSpPr/>
          <p:nvPr/>
        </p:nvSpPr>
        <p:spPr>
          <a:xfrm>
            <a:off x="3571868" y="4572008"/>
            <a:ext cx="5572132" cy="2285992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latin typeface="Comic Sans MS" pitchFamily="66" charset="0"/>
              </a:rPr>
              <a:t>В  ДГ  , група Мечо Пух , златни  есенни листа събира …….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IMG-bbe225b073a69fe14a580ddc19828f1e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8019423" cy="45259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5" name="Контейнер за съдържание 3" descr="IMG-b5892303c215b7f820c1c13a3d761c10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3212976"/>
            <a:ext cx="5266928" cy="3297749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Контейнер за съдържание 3" descr="IMG-856f1e2f693dba55c22a4a5868695af4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63888" y="116632"/>
            <a:ext cx="5400600" cy="3806071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80106836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20201116_074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29641" y="1086983"/>
            <a:ext cx="6034617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Закръглен правоъгълник 2"/>
          <p:cNvSpPr/>
          <p:nvPr/>
        </p:nvSpPr>
        <p:spPr>
          <a:xfrm>
            <a:off x="395536" y="476672"/>
            <a:ext cx="3672408" cy="39604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Герданче</a:t>
            </a:r>
            <a:r>
              <a:rPr lang="ru-RU" dirty="0"/>
              <a:t> за </a:t>
            </a:r>
            <a:r>
              <a:rPr lang="ru-RU" dirty="0" err="1"/>
              <a:t>Ежко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Ходил </a:t>
            </a:r>
            <a:r>
              <a:rPr lang="ru-RU" dirty="0" err="1"/>
              <a:t>Ежко</a:t>
            </a:r>
            <a:r>
              <a:rPr lang="ru-RU" dirty="0"/>
              <a:t> в </a:t>
            </a:r>
            <a:r>
              <a:rPr lang="ru-RU" dirty="0" err="1"/>
              <a:t>гората</a:t>
            </a:r>
            <a:r>
              <a:rPr lang="ru-RU" dirty="0"/>
              <a:t> сладки </a:t>
            </a:r>
            <a:r>
              <a:rPr lang="ru-RU" dirty="0" err="1"/>
              <a:t>гъбки</a:t>
            </a:r>
            <a:r>
              <a:rPr lang="ru-RU" dirty="0"/>
              <a:t> да </a:t>
            </a:r>
            <a:r>
              <a:rPr lang="ru-RU" dirty="0" err="1"/>
              <a:t>събира</a:t>
            </a:r>
            <a:r>
              <a:rPr lang="ru-RU" dirty="0"/>
              <a:t> . Уморил се и се спрял, на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дърво</a:t>
            </a:r>
            <a:r>
              <a:rPr lang="ru-RU" dirty="0"/>
              <a:t> се </a:t>
            </a:r>
            <a:r>
              <a:rPr lang="ru-RU" dirty="0" err="1"/>
              <a:t>подпрял</a:t>
            </a:r>
            <a:r>
              <a:rPr lang="ru-RU" dirty="0"/>
              <a:t> и по острите </a:t>
            </a:r>
            <a:r>
              <a:rPr lang="ru-RU" dirty="0" err="1"/>
              <a:t>игли</a:t>
            </a:r>
            <a:r>
              <a:rPr lang="ru-RU" dirty="0"/>
              <a:t> </a:t>
            </a:r>
            <a:r>
              <a:rPr lang="ru-RU" dirty="0" err="1"/>
              <a:t>паднали</a:t>
            </a:r>
            <a:r>
              <a:rPr lang="ru-RU" dirty="0"/>
              <a:t> </a:t>
            </a:r>
            <a:r>
              <a:rPr lang="ru-RU" dirty="0" err="1"/>
              <a:t>листенца</a:t>
            </a:r>
            <a:r>
              <a:rPr lang="ru-RU" dirty="0"/>
              <a:t> три.</a:t>
            </a:r>
          </a:p>
          <a:p>
            <a:pPr algn="ctr"/>
            <a:r>
              <a:rPr lang="ru-RU" dirty="0" err="1"/>
              <a:t>Ежко</a:t>
            </a:r>
            <a:r>
              <a:rPr lang="ru-RU" dirty="0"/>
              <a:t> </a:t>
            </a:r>
            <a:r>
              <a:rPr lang="ru-RU" dirty="0" err="1"/>
              <a:t>гъбки</a:t>
            </a:r>
            <a:r>
              <a:rPr lang="ru-RU" dirty="0"/>
              <a:t> не </a:t>
            </a:r>
            <a:r>
              <a:rPr lang="ru-RU" dirty="0" err="1"/>
              <a:t>събрал</a:t>
            </a:r>
            <a:r>
              <a:rPr lang="ru-RU" dirty="0"/>
              <a:t> , но с </a:t>
            </a:r>
            <a:r>
              <a:rPr lang="ru-RU" dirty="0" err="1"/>
              <a:t>герданче</a:t>
            </a:r>
            <a:r>
              <a:rPr lang="ru-RU" dirty="0"/>
              <a:t> от </a:t>
            </a:r>
            <a:r>
              <a:rPr lang="ru-RU" dirty="0" err="1"/>
              <a:t>листенца</a:t>
            </a:r>
            <a:r>
              <a:rPr lang="ru-RU" dirty="0"/>
              <a:t> се прибрал.</a:t>
            </a:r>
          </a:p>
        </p:txBody>
      </p:sp>
    </p:spTree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5" name="Есен (1-ва група)">
            <a:hlinkClick r:id="" action="ppaction://media"/>
            <a:extLst>
              <a:ext uri="{FF2B5EF4-FFF2-40B4-BE49-F238E27FC236}">
                <a16:creationId xmlns:a16="http://schemas.microsoft.com/office/drawing/2014/main" xmlns="" id="{5752AF80-C19B-424D-A549-41AD4E72DB6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Контейнер за съдържание 3" descr="Untithj78led_2 - Copy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24" y="742106"/>
            <a:ext cx="8568952" cy="564949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images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6901496" cy="400052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изтеглен файл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286808" cy="6070887"/>
          </a:xfrm>
          <a:effectLst>
            <a:softEdge rad="127000"/>
          </a:effectLst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изтеглен файл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71480"/>
            <a:ext cx="7346379" cy="5967178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изтеглен файл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738704"/>
            <a:ext cx="7458622" cy="5425111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duj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8429684" cy="542928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508527" cy="6345676"/>
          </a:xfrm>
        </p:spPr>
      </p:pic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ECB40-838C-435B-8D78-D4D0DFF2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E6960D6-BDBC-4D8A-85D6-4FBBF4D68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733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174</Words>
  <Application>Microsoft Office PowerPoint</Application>
  <PresentationFormat>Презентация на цял екран (4:3)</PresentationFormat>
  <Paragraphs>20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27</vt:i4>
      </vt:variant>
    </vt:vector>
  </HeadingPairs>
  <TitlesOfParts>
    <vt:vector size="28" baseType="lpstr">
      <vt:lpstr>Office тема</vt:lpstr>
      <vt:lpstr>Есенна приказка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Есенна приказка</dc:title>
  <dc:creator>ivan</dc:creator>
  <cp:lastModifiedBy>Johan</cp:lastModifiedBy>
  <cp:revision>62</cp:revision>
  <dcterms:created xsi:type="dcterms:W3CDTF">2020-10-25T16:28:25Z</dcterms:created>
  <dcterms:modified xsi:type="dcterms:W3CDTF">2020-11-29T10:55:49Z</dcterms:modified>
</cp:coreProperties>
</file>