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13D7677-3664-4B1D-9E95-BDA2AD5EDA48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5DDA68-7071-4A81-935B-34F2E5740D8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34481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bg-BG" sz="4400" b="1" i="1" dirty="0" smtClean="0">
                <a:solidFill>
                  <a:srgbClr val="92D050"/>
                </a:solidFill>
              </a:rPr>
              <a:t/>
            </a:r>
            <a:br>
              <a:rPr lang="bg-BG" sz="4400" b="1" i="1" dirty="0" smtClean="0">
                <a:solidFill>
                  <a:srgbClr val="92D050"/>
                </a:solidFill>
              </a:rPr>
            </a:br>
            <a:r>
              <a:rPr lang="bg-BG" sz="4400" i="1" dirty="0">
                <a:solidFill>
                  <a:srgbClr val="92D050"/>
                </a:solidFill>
              </a:rPr>
              <a:t/>
            </a:r>
            <a:br>
              <a:rPr lang="bg-BG" sz="4400" i="1" dirty="0">
                <a:solidFill>
                  <a:srgbClr val="92D050"/>
                </a:solidFill>
              </a:rPr>
            </a:br>
            <a:r>
              <a:rPr lang="bg-BG" sz="4400" i="1" dirty="0" smtClean="0">
                <a:solidFill>
                  <a:srgbClr val="92D050"/>
                </a:solidFill>
              </a:rPr>
              <a:t/>
            </a:r>
            <a:br>
              <a:rPr lang="bg-BG" sz="4400" i="1" dirty="0" smtClean="0">
                <a:solidFill>
                  <a:srgbClr val="92D050"/>
                </a:solidFill>
              </a:rPr>
            </a:br>
            <a:r>
              <a:rPr lang="bg-BG" sz="4400" b="1" i="1" dirty="0" smtClean="0">
                <a:solidFill>
                  <a:srgbClr val="FF0000"/>
                </a:solidFill>
              </a:rPr>
              <a:t>Детската агресия – прояви и превенция</a:t>
            </a:r>
            <a:br>
              <a:rPr lang="bg-BG" sz="4400" b="1" i="1" dirty="0" smtClean="0">
                <a:solidFill>
                  <a:srgbClr val="FF0000"/>
                </a:solidFill>
              </a:rPr>
            </a:br>
            <a:r>
              <a:rPr lang="bg-BG" sz="4400" i="1" dirty="0" smtClean="0">
                <a:solidFill>
                  <a:srgbClr val="FF0000"/>
                </a:solidFill>
              </a:rPr>
              <a:t>изготвили </a:t>
            </a:r>
            <a:r>
              <a:rPr lang="en-US" sz="4400" i="1" dirty="0" smtClean="0">
                <a:solidFill>
                  <a:srgbClr val="FF0000"/>
                </a:solidFill>
              </a:rPr>
              <a:t>III</a:t>
            </a:r>
            <a:r>
              <a:rPr lang="bg-BG" sz="4400" i="1" dirty="0" smtClean="0">
                <a:solidFill>
                  <a:srgbClr val="FF0000"/>
                </a:solidFill>
              </a:rPr>
              <a:t> б група</a:t>
            </a:r>
            <a:br>
              <a:rPr lang="bg-BG" sz="4400" i="1" dirty="0" smtClean="0">
                <a:solidFill>
                  <a:srgbClr val="FF0000"/>
                </a:solidFill>
              </a:rPr>
            </a:br>
            <a:r>
              <a:rPr lang="bg-BG" sz="4400" i="1" dirty="0" smtClean="0">
                <a:solidFill>
                  <a:srgbClr val="FF0000"/>
                </a:solidFill>
              </a:rPr>
              <a:t>Недялка димчева</a:t>
            </a:r>
            <a:br>
              <a:rPr lang="bg-BG" sz="4400" i="1" dirty="0" smtClean="0">
                <a:solidFill>
                  <a:srgbClr val="FF0000"/>
                </a:solidFill>
              </a:rPr>
            </a:br>
            <a:r>
              <a:rPr lang="bg-BG" sz="4400" i="1" dirty="0" smtClean="0">
                <a:solidFill>
                  <a:srgbClr val="FF0000"/>
                </a:solidFill>
              </a:rPr>
              <a:t>Румяна мирчева</a:t>
            </a:r>
            <a:br>
              <a:rPr lang="bg-BG" sz="4400" i="1" dirty="0" smtClean="0">
                <a:solidFill>
                  <a:srgbClr val="FF0000"/>
                </a:solidFill>
              </a:rPr>
            </a:br>
            <a:r>
              <a:rPr lang="bg-BG" sz="4400" i="1" dirty="0">
                <a:solidFill>
                  <a:srgbClr val="FF0000"/>
                </a:solidFill>
              </a:rPr>
              <a:t/>
            </a:r>
            <a:br>
              <a:rPr lang="bg-BG" sz="4400" i="1" dirty="0">
                <a:solidFill>
                  <a:srgbClr val="FF0000"/>
                </a:solidFill>
              </a:rPr>
            </a:br>
            <a:r>
              <a:rPr lang="bg-BG" sz="4400" i="1" dirty="0" smtClean="0">
                <a:solidFill>
                  <a:srgbClr val="92D050"/>
                </a:solidFill>
              </a:rPr>
              <a:t/>
            </a:r>
            <a:br>
              <a:rPr lang="bg-BG" sz="4400" i="1" dirty="0" smtClean="0">
                <a:solidFill>
                  <a:srgbClr val="92D050"/>
                </a:solidFill>
              </a:rPr>
            </a:br>
            <a:endParaRPr lang="bg-BG" sz="4400" b="1" i="1" dirty="0">
              <a:solidFill>
                <a:srgbClr val="92D050"/>
              </a:solidFill>
            </a:endParaRPr>
          </a:p>
        </p:txBody>
      </p:sp>
      <p:pic>
        <p:nvPicPr>
          <p:cNvPr id="11266" name="Picture 2" descr="D:\Download\21_1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384376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8" name="Picture 2" descr="E:\„Стъпки в превенция на агресията при децата от ПВ“ - ppt изтегляне_files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048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42" name="Picture 2" descr="E:\„Стъпки в превенция на агресията при децата от ПВ“ - ppt изтегляне_files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wnload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2882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ownload\xx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096363" cy="16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9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E:\„Стъпки в превенция на агресията при децата от ПВ“ - ppt изтегляне_files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423"/>
            <a:ext cx="8280920" cy="61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E:\„Стъпки в превенция на агресията при децата от ПВ“ - ppt изтегляне_files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1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 descr="E:\„Стъпки в превенция на агресията при децата от ПВ“ - ppt изтегляне_files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 descr="E:\„Стъпки в превенция на агресията при децата от ПВ“ - ppt изтегляне_files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048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4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E:\„Стъпки в превенция на агресията при децата от ПВ“ - ppt изтегляне_file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2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 descr="E:\„Стъпки в превенция на агресията при децата от ПВ“ - ppt изтегляне_files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048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1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 descr="E:\„Стъпки в превенция на агресията при децата от ПВ“ - ppt изтегляне_files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1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 descr="E:\„Стъпки в превенция на агресията при децата от ПВ“ - ppt изтегляне_files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64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0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   Детската агресия – прояви и превенция изготвили III б група Недялка димчева Румяна мирчева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Детската агресия – прояви и превенция</dc:title>
  <dc:creator>User1</dc:creator>
  <cp:lastModifiedBy>User1</cp:lastModifiedBy>
  <cp:revision>3</cp:revision>
  <dcterms:created xsi:type="dcterms:W3CDTF">2020-05-19T10:25:18Z</dcterms:created>
  <dcterms:modified xsi:type="dcterms:W3CDTF">2020-05-19T10:45:38Z</dcterms:modified>
</cp:coreProperties>
</file>