
<file path=[Content_Types].xml><?xml version="1.0" encoding="utf-8"?>
<Types xmlns="http://schemas.openxmlformats.org/package/2006/content-types">
  <Default Extension="jpeg" ContentType="image/jpeg"/>
  <Default Extension="jpg" ContentType="image/jpeg"/>
  <Default Extension="png" ContentType="image/png"/>
  <Default Extension="rels" ContentType="application/vnd.openxmlformats-package.relationships+xml"/>
  <Default Extension="wdp" ContentType="image/vnd.ms-photo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officeDocument/2006/relationships/extended-properties" Target="docProps/app.xml"/><Relationship Id="rId2" Type="http://schemas.openxmlformats.org/package/2006/relationships/metadata/core-properties" Target="docProps/core.xml"/><Relationship Id="rId1" Type="http://schemas.openxmlformats.org/officeDocument/2006/relationships/officeDocument" Target="ppt/presentation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howSpecialPlsOnTitleSld="0" saveSubsetFonts="1">
  <p:sldMasterIdLst>
    <p:sldMasterId id="2147483648" r:id="rId1"/>
  </p:sldMasterIdLst>
  <p:notesMasterIdLst>
    <p:notesMasterId r:id="rId3"/>
  </p:notesMasterIdLst>
  <p:sldIdLst>
    <p:sldId id="289" r:id="rId2"/>
  </p:sldIdLst>
  <p:sldSz cx="10693400" cy="15122525"/>
  <p:notesSz cx="6858000" cy="9144000"/>
  <p:defaultTextStyle>
    <a:defPPr>
      <a:defRPr lang="de-DE"/>
    </a:defPPr>
    <a:lvl1pPr marL="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2500" kern="1200">
        <a:solidFill>
          <a:schemeClr val="tx1"/>
        </a:solidFill>
        <a:latin typeface="+mn-lt"/>
        <a:ea typeface="+mn-ea"/>
        <a:cs typeface="+mn-cs"/>
      </a:defRPr>
    </a:lvl9pPr>
  </p:defaultTextStyle>
  <p:extLst>
    <p:ext uri="{EFAFB233-063F-42B5-8137-9DF3F51BA10A}">
      <p15:sldGuideLst xmlns:p15="http://schemas.microsoft.com/office/powerpoint/2012/main">
        <p15:guide id="1" orient="horz">
          <p15:clr>
            <a:srgbClr val="A4A3A4"/>
          </p15:clr>
        </p15:guide>
        <p15:guide id="2" orient="horz" pos="874">
          <p15:clr>
            <a:srgbClr val="A4A3A4"/>
          </p15:clr>
        </p15:guide>
        <p15:guide id="3" orient="horz" pos="5192">
          <p15:clr>
            <a:srgbClr val="A4A3A4"/>
          </p15:clr>
        </p15:guide>
        <p15:guide id="4" orient="horz" pos="9525">
          <p15:clr>
            <a:srgbClr val="A4A3A4"/>
          </p15:clr>
        </p15:guide>
        <p15:guide id="5" orient="horz" pos="1732">
          <p15:clr>
            <a:srgbClr val="A4A3A4"/>
          </p15:clr>
        </p15:guide>
        <p15:guide id="6" orient="horz" pos="6049">
          <p15:clr>
            <a:srgbClr val="A4A3A4"/>
          </p15:clr>
        </p15:guide>
        <p15:guide id="7" orient="horz" pos="6937">
          <p15:clr>
            <a:srgbClr val="A4A3A4"/>
          </p15:clr>
        </p15:guide>
        <p15:guide id="8" orient="horz" pos="7794">
          <p15:clr>
            <a:srgbClr val="A4A3A4"/>
          </p15:clr>
        </p15:guide>
        <p15:guide id="9" orient="horz" pos="8682">
          <p15:clr>
            <a:srgbClr val="A4A3A4"/>
          </p15:clr>
        </p15:guide>
        <p15:guide id="10" orient="horz" pos="6508">
          <p15:clr>
            <a:srgbClr val="A4A3A4"/>
          </p15:clr>
        </p15:guide>
        <p15:guide id="11" orient="horz" pos="5620">
          <p15:clr>
            <a:srgbClr val="A4A3A4"/>
          </p15:clr>
        </p15:guide>
        <p15:guide id="12" orient="horz" pos="446">
          <p15:clr>
            <a:srgbClr val="A4A3A4"/>
          </p15:clr>
        </p15:guide>
        <p15:guide id="13" pos="6124">
          <p15:clr>
            <a:srgbClr val="A4A3A4"/>
          </p15:clr>
        </p15:guide>
        <p15:guide id="14" pos="612">
          <p15:clr>
            <a:srgbClr val="A4A3A4"/>
          </p15:clr>
        </p15:guide>
        <p15:guide id="15">
          <p15:clr>
            <a:srgbClr val="A4A3A4"/>
          </p15:clr>
        </p15:guide>
        <p15:guide id="16" pos="1225">
          <p15:clr>
            <a:srgbClr val="A4A3A4"/>
          </p15:clr>
        </p15:guide>
        <p15:guide id="17" pos="5511">
          <p15:clr>
            <a:srgbClr val="A4A3A4"/>
          </p15:clr>
        </p15:guide>
        <p15:guide id="18" pos="1837">
          <p15:clr>
            <a:srgbClr val="A4A3A4"/>
          </p15:clr>
        </p15:guide>
        <p15:guide id="19" pos="4899">
          <p15:clr>
            <a:srgbClr val="A4A3A4"/>
          </p15:clr>
        </p15:guide>
        <p15:guide id="20" pos="2449">
          <p15:clr>
            <a:srgbClr val="A4A3A4"/>
          </p15:clr>
        </p15:guide>
        <p15:guide id="21" pos="4287">
          <p15:clr>
            <a:srgbClr val="A4A3A4"/>
          </p15:clr>
        </p15:guide>
        <p15:guide id="22" pos="3062">
          <p15:clr>
            <a:srgbClr val="A4A3A4"/>
          </p15:clr>
        </p15:guide>
        <p15:guide id="23" pos="3674">
          <p15:clr>
            <a:srgbClr val="A4A3A4"/>
          </p15:clr>
        </p15:guide>
        <p15:guide id="24" pos="6735">
          <p15:clr>
            <a:srgbClr val="A4A3A4"/>
          </p15:clr>
        </p15:guide>
      </p15:sldGuideLst>
    </p:ext>
    <p:ext uri="{2D200454-40CA-4A62-9FC3-DE9A4176ACB9}">
      <p15:notesGuideLst xmlns:p15="http://schemas.microsoft.com/office/powerpoint/2012/main">
        <p15:guide id="1" orient="horz" pos="2880">
          <p15:clr>
            <a:srgbClr val="A4A3A4"/>
          </p15:clr>
        </p15:guide>
        <p15:guide id="2" pos="2160">
          <p15:clr>
            <a:srgbClr val="A4A3A4"/>
          </p15:clr>
        </p15:guide>
      </p15:notes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showPr showNarration="1">
    <p:present/>
    <p:sldAll/>
    <p:penClr>
      <a:prstClr val="red"/>
    </p:penClr>
    <p:extLst>
      <p:ext uri="{EC167BDD-8182-4AB7-AECC-EB403E3ABB37}">
        <p14:laserClr xmlns:p14="http://schemas.microsoft.com/office/powerpoint/2010/main">
          <a:srgbClr val="FF0000"/>
        </p14:laserClr>
      </p:ext>
      <p:ext uri="{2FDB2607-1784-4EEB-B798-7EB5836EED8A}">
        <p14:showMediaCtrls xmlns:p14="http://schemas.microsoft.com/office/powerpoint/2010/main" val="1"/>
      </p:ext>
    </p:extLst>
  </p:showPr>
  <p:clrMru>
    <a:srgbClr val="00507F"/>
    <a:srgbClr val="535353"/>
    <a:srgbClr val="45802F"/>
    <a:srgbClr val="0679AC"/>
    <a:srgbClr val="DFDFDF"/>
    <a:srgbClr val="2CAAE1"/>
    <a:srgbClr val="A1C611"/>
    <a:srgbClr val="CCDCE5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433" autoAdjust="0"/>
    <p:restoredTop sz="96146" autoAdjust="0"/>
  </p:normalViewPr>
  <p:slideViewPr>
    <p:cSldViewPr showGuides="1">
      <p:cViewPr>
        <p:scale>
          <a:sx n="80" d="100"/>
          <a:sy n="80" d="100"/>
        </p:scale>
        <p:origin x="1530" y="-2856"/>
      </p:cViewPr>
      <p:guideLst>
        <p:guide orient="horz"/>
        <p:guide orient="horz" pos="874"/>
        <p:guide orient="horz" pos="5192"/>
        <p:guide orient="horz" pos="9525"/>
        <p:guide orient="horz" pos="1732"/>
        <p:guide orient="horz" pos="6049"/>
        <p:guide orient="horz" pos="6937"/>
        <p:guide orient="horz" pos="7794"/>
        <p:guide orient="horz" pos="8682"/>
        <p:guide orient="horz" pos="6508"/>
        <p:guide orient="horz" pos="5620"/>
        <p:guide orient="horz" pos="446"/>
        <p:guide pos="6124"/>
        <p:guide pos="612"/>
        <p:guide/>
        <p:guide pos="1225"/>
        <p:guide pos="5511"/>
        <p:guide pos="1837"/>
        <p:guide pos="4899"/>
        <p:guide pos="2449"/>
        <p:guide pos="4287"/>
        <p:guide pos="3062"/>
        <p:guide pos="3674"/>
        <p:guide pos="6735"/>
      </p:guideLst>
    </p:cSldViewPr>
  </p:slideViewPr>
  <p:outlineViewPr>
    <p:cViewPr>
      <p:scale>
        <a:sx n="33" d="100"/>
        <a:sy n="33" d="100"/>
      </p:scale>
      <p:origin x="0" y="0"/>
    </p:cViewPr>
  </p:outlineViewPr>
  <p:notesTextViewPr>
    <p:cViewPr>
      <p:scale>
        <a:sx n="1" d="1"/>
        <a:sy n="1" d="1"/>
      </p:scale>
      <p:origin x="0" y="0"/>
    </p:cViewPr>
  </p:notesTextViewPr>
  <p:notesViewPr>
    <p:cSldViewPr showGuides="1">
      <p:cViewPr varScale="1">
        <p:scale>
          <a:sx n="38" d="100"/>
          <a:sy n="38" d="100"/>
        </p:scale>
        <p:origin x="-2376" y="-77"/>
      </p:cViewPr>
      <p:guideLst>
        <p:guide orient="horz" pos="2880"/>
        <p:guide pos="2160"/>
      </p:guideLst>
    </p:cSldViewPr>
  </p:notesViewPr>
  <p:gridSpacing cx="48606" cy="48606"/>
</p:viewPr>
</file>

<file path=ppt/_rels/presentation.xml.rels><?xml version="1.0" encoding="UTF-8" standalone="yes"?>
<Relationships xmlns="http://schemas.openxmlformats.org/package/2006/relationships"><Relationship Id="rId3" Type="http://schemas.openxmlformats.org/officeDocument/2006/relationships/notesMaster" Target="notesMasters/notesMaster1.xml"/><Relationship Id="rId7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theme" Target="theme/theme1.xml"/><Relationship Id="rId5" Type="http://schemas.openxmlformats.org/officeDocument/2006/relationships/viewProps" Target="viewProps.xml"/><Relationship Id="rId4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Kopfzeilenplatzhalt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3" name="Datumsplatzhalt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0AA7499E-BAF1-49DA-B1E7-D88DB07BD918}" type="datetimeFigureOut">
              <a:rPr lang="de-DE" smtClean="0"/>
              <a:pPr/>
              <a:t>11.04.2022</a:t>
            </a:fld>
            <a:endParaRPr lang="de-DE"/>
          </a:p>
        </p:txBody>
      </p:sp>
      <p:sp>
        <p:nvSpPr>
          <p:cNvPr id="4" name="Folienbildplatzhalter 3"/>
          <p:cNvSpPr>
            <a:spLocks noGrp="1" noRot="1" noChangeAspect="1"/>
          </p:cNvSpPr>
          <p:nvPr>
            <p:ph type="sldImg" idx="2"/>
          </p:nvPr>
        </p:nvSpPr>
        <p:spPr>
          <a:xfrm>
            <a:off x="2216150" y="685800"/>
            <a:ext cx="24257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de-DE"/>
          </a:p>
        </p:txBody>
      </p:sp>
      <p:sp>
        <p:nvSpPr>
          <p:cNvPr id="5" name="Notizenplatzhalt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de-DE"/>
              <a:t>Textmasterformat bearbeiten</a:t>
            </a:r>
          </a:p>
          <a:p>
            <a:pPr lvl="1"/>
            <a:r>
              <a:rPr lang="de-DE"/>
              <a:t>Zweite Ebene</a:t>
            </a:r>
          </a:p>
          <a:p>
            <a:pPr lvl="2"/>
            <a:r>
              <a:rPr lang="de-DE"/>
              <a:t>Dritte Ebene</a:t>
            </a:r>
          </a:p>
          <a:p>
            <a:pPr lvl="3"/>
            <a:r>
              <a:rPr lang="de-DE"/>
              <a:t>Vierte Ebene</a:t>
            </a:r>
          </a:p>
          <a:p>
            <a:pPr lvl="4"/>
            <a:r>
              <a:rPr lang="de-DE"/>
              <a:t>Fünfte Ebene</a:t>
            </a:r>
          </a:p>
        </p:txBody>
      </p:sp>
      <p:sp>
        <p:nvSpPr>
          <p:cNvPr id="6" name="Fußzeilenplatzhalt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de-DE"/>
          </a:p>
        </p:txBody>
      </p:sp>
      <p:sp>
        <p:nvSpPr>
          <p:cNvPr id="7" name="Foliennummernplatzhalt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7CE56B70-9638-4786-BC85-79D96D7E70FE}" type="slidenum">
              <a:rPr lang="de-DE" smtClean="0"/>
              <a:pPr/>
              <a:t>‹#›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4261392455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1pPr>
    <a:lvl2pPr marL="6400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2pPr>
    <a:lvl3pPr marL="12801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3pPr>
    <a:lvl4pPr marL="19202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4pPr>
    <a:lvl5pPr marL="256032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5pPr>
    <a:lvl6pPr marL="320040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6pPr>
    <a:lvl7pPr marL="384048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7pPr>
    <a:lvl8pPr marL="448056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8pPr>
    <a:lvl9pPr marL="5120640" algn="l" defTabSz="1280160" rtl="0" eaLnBrk="1" latinLnBrk="0" hangingPunct="1">
      <a:defRPr sz="17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lide Image Placeholder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Notes Placeholder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bg-BG" dirty="0"/>
          </a:p>
        </p:txBody>
      </p:sp>
      <p:sp>
        <p:nvSpPr>
          <p:cNvPr id="4" name="Slide Number Placeholder 3"/>
          <p:cNvSpPr>
            <a:spLocks noGrp="1"/>
          </p:cNvSpPr>
          <p:nvPr>
            <p:ph type="sldNum" sz="quarter" idx="5"/>
          </p:nvPr>
        </p:nvSpPr>
        <p:spPr/>
        <p:txBody>
          <a:bodyPr/>
          <a:lstStyle/>
          <a:p>
            <a:fld id="{7CE56B70-9638-4786-BC85-79D96D7E70FE}" type="slidenum">
              <a:rPr lang="de-DE" smtClean="0"/>
              <a:pPr/>
              <a:t>1</a:t>
            </a:fld>
            <a:endParaRPr lang="de-DE"/>
          </a:p>
        </p:txBody>
      </p:sp>
    </p:spTree>
    <p:extLst>
      <p:ext uri="{BB962C8B-B14F-4D97-AF65-F5344CB8AC3E}">
        <p14:creationId xmlns:p14="http://schemas.microsoft.com/office/powerpoint/2010/main" val="367070715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2" Type="http://schemas.openxmlformats.org/officeDocument/2006/relationships/image" Target="../media/image1.jpeg"/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jpeg"/><Relationship Id="rId2" Type="http://schemas.openxmlformats.org/officeDocument/2006/relationships/image" Target="../media/image2.jpg"/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text only with headlin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8" name="Titel 7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de-DE"/>
              <a:t>Slide headline for text only</a:t>
            </a:r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2847068542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11"/>
          <p:cNvSpPr>
            <a:spLocks noGrp="1"/>
          </p:cNvSpPr>
          <p:nvPr>
            <p:ph type="pic" sz="quarter" idx="14"/>
          </p:nvPr>
        </p:nvSpPr>
        <p:spPr>
          <a:xfrm>
            <a:off x="-21266" y="2739200"/>
            <a:ext cx="10764000" cy="5503100"/>
          </a:xfrm>
          <a:custGeom>
            <a:avLst/>
            <a:gdLst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0 w 9144000"/>
              <a:gd name="connsiteY3" fmla="*/ 6237288 h 6237288"/>
              <a:gd name="connsiteX4" fmla="*/ 0 w 9144000"/>
              <a:gd name="connsiteY4" fmla="*/ 0 h 6237288"/>
              <a:gd name="connsiteX0" fmla="*/ 0 w 9144000"/>
              <a:gd name="connsiteY0" fmla="*/ 0 h 6237289"/>
              <a:gd name="connsiteX1" fmla="*/ 9144000 w 9144000"/>
              <a:gd name="connsiteY1" fmla="*/ 0 h 6237289"/>
              <a:gd name="connsiteX2" fmla="*/ 9144000 w 9144000"/>
              <a:gd name="connsiteY2" fmla="*/ 6237288 h 6237289"/>
              <a:gd name="connsiteX3" fmla="*/ 4557370 w 9144000"/>
              <a:gd name="connsiteY3" fmla="*/ 5874106 h 6237289"/>
              <a:gd name="connsiteX4" fmla="*/ 0 w 9144000"/>
              <a:gd name="connsiteY4" fmla="*/ 6237288 h 6237289"/>
              <a:gd name="connsiteX5" fmla="*/ 0 w 9144000"/>
              <a:gd name="connsiteY5" fmla="*/ 0 h 6237289"/>
              <a:gd name="connsiteX0" fmla="*/ 0 w 9144000"/>
              <a:gd name="connsiteY0" fmla="*/ 0 h 6237293"/>
              <a:gd name="connsiteX1" fmla="*/ 9144000 w 9144000"/>
              <a:gd name="connsiteY1" fmla="*/ 0 h 6237293"/>
              <a:gd name="connsiteX2" fmla="*/ 9144000 w 9144000"/>
              <a:gd name="connsiteY2" fmla="*/ 6237288 h 6237293"/>
              <a:gd name="connsiteX3" fmla="*/ 4557370 w 9144000"/>
              <a:gd name="connsiteY3" fmla="*/ 5874106 h 6237293"/>
              <a:gd name="connsiteX4" fmla="*/ 0 w 9144000"/>
              <a:gd name="connsiteY4" fmla="*/ 6237288 h 6237293"/>
              <a:gd name="connsiteX5" fmla="*/ 0 w 9144000"/>
              <a:gd name="connsiteY5" fmla="*/ 0 h 6237293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557370 w 9144000"/>
              <a:gd name="connsiteY3" fmla="*/ 5874106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557370 w 9144000"/>
              <a:gd name="connsiteY3" fmla="*/ 5874106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15892 w 9144000"/>
              <a:gd name="connsiteY3" fmla="*/ 5888737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564686 w 9144000"/>
              <a:gd name="connsiteY3" fmla="*/ 5888737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564686 w 9144000"/>
              <a:gd name="connsiteY3" fmla="*/ 5888737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564686 w 9144000"/>
              <a:gd name="connsiteY3" fmla="*/ 5888737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564686 w 9144000"/>
              <a:gd name="connsiteY3" fmla="*/ 5888737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4594095 w 9144000"/>
              <a:gd name="connsiteY1" fmla="*/ 1888 h 6237288"/>
              <a:gd name="connsiteX2" fmla="*/ 9144000 w 9144000"/>
              <a:gd name="connsiteY2" fmla="*/ 0 h 6237288"/>
              <a:gd name="connsiteX3" fmla="*/ 9144000 w 9144000"/>
              <a:gd name="connsiteY3" fmla="*/ 6237288 h 6237288"/>
              <a:gd name="connsiteX4" fmla="*/ 4601262 w 9144000"/>
              <a:gd name="connsiteY4" fmla="*/ 5881422 h 6237288"/>
              <a:gd name="connsiteX5" fmla="*/ 0 w 9144000"/>
              <a:gd name="connsiteY5" fmla="*/ 6237288 h 6237288"/>
              <a:gd name="connsiteX6" fmla="*/ 0 w 9144000"/>
              <a:gd name="connsiteY6" fmla="*/ 0 h 6237288"/>
              <a:gd name="connsiteX0" fmla="*/ 0 w 9144000"/>
              <a:gd name="connsiteY0" fmla="*/ 395389 h 6237288"/>
              <a:gd name="connsiteX1" fmla="*/ 4594095 w 9144000"/>
              <a:gd name="connsiteY1" fmla="*/ 1888 h 6237288"/>
              <a:gd name="connsiteX2" fmla="*/ 9144000 w 9144000"/>
              <a:gd name="connsiteY2" fmla="*/ 0 h 6237288"/>
              <a:gd name="connsiteX3" fmla="*/ 9144000 w 9144000"/>
              <a:gd name="connsiteY3" fmla="*/ 6237288 h 6237288"/>
              <a:gd name="connsiteX4" fmla="*/ 4601262 w 9144000"/>
              <a:gd name="connsiteY4" fmla="*/ 5881422 h 6237288"/>
              <a:gd name="connsiteX5" fmla="*/ 0 w 9144000"/>
              <a:gd name="connsiteY5" fmla="*/ 6237288 h 6237288"/>
              <a:gd name="connsiteX6" fmla="*/ 0 w 9144000"/>
              <a:gd name="connsiteY6" fmla="*/ 395389 h 6237288"/>
              <a:gd name="connsiteX0" fmla="*/ 0 w 9162184"/>
              <a:gd name="connsiteY0" fmla="*/ 393501 h 6235400"/>
              <a:gd name="connsiteX1" fmla="*/ 4594095 w 9162184"/>
              <a:gd name="connsiteY1" fmla="*/ 0 h 6235400"/>
              <a:gd name="connsiteX2" fmla="*/ 9162184 w 9162184"/>
              <a:gd name="connsiteY2" fmla="*/ 364570 h 6235400"/>
              <a:gd name="connsiteX3" fmla="*/ 9144000 w 9162184"/>
              <a:gd name="connsiteY3" fmla="*/ 6235400 h 6235400"/>
              <a:gd name="connsiteX4" fmla="*/ 4601262 w 9162184"/>
              <a:gd name="connsiteY4" fmla="*/ 5879534 h 6235400"/>
              <a:gd name="connsiteX5" fmla="*/ 0 w 9162184"/>
              <a:gd name="connsiteY5" fmla="*/ 6235400 h 6235400"/>
              <a:gd name="connsiteX6" fmla="*/ 0 w 9162184"/>
              <a:gd name="connsiteY6" fmla="*/ 393501 h 6235400"/>
              <a:gd name="connsiteX0" fmla="*/ 0 w 9162184"/>
              <a:gd name="connsiteY0" fmla="*/ 590174 h 6432073"/>
              <a:gd name="connsiteX1" fmla="*/ 4594095 w 9162184"/>
              <a:gd name="connsiteY1" fmla="*/ 196673 h 6432073"/>
              <a:gd name="connsiteX2" fmla="*/ 9162184 w 9162184"/>
              <a:gd name="connsiteY2" fmla="*/ 561243 h 6432073"/>
              <a:gd name="connsiteX3" fmla="*/ 9144000 w 9162184"/>
              <a:gd name="connsiteY3" fmla="*/ 6432073 h 6432073"/>
              <a:gd name="connsiteX4" fmla="*/ 4601262 w 9162184"/>
              <a:gd name="connsiteY4" fmla="*/ 6076207 h 6432073"/>
              <a:gd name="connsiteX5" fmla="*/ 0 w 9162184"/>
              <a:gd name="connsiteY5" fmla="*/ 6432073 h 6432073"/>
              <a:gd name="connsiteX6" fmla="*/ 0 w 9162184"/>
              <a:gd name="connsiteY6" fmla="*/ 590174 h 6432073"/>
              <a:gd name="connsiteX0" fmla="*/ 0 w 9162184"/>
              <a:gd name="connsiteY0" fmla="*/ 633372 h 6475271"/>
              <a:gd name="connsiteX1" fmla="*/ 4594095 w 9162184"/>
              <a:gd name="connsiteY1" fmla="*/ 239871 h 6475271"/>
              <a:gd name="connsiteX2" fmla="*/ 9162184 w 9162184"/>
              <a:gd name="connsiteY2" fmla="*/ 604441 h 6475271"/>
              <a:gd name="connsiteX3" fmla="*/ 9144000 w 9162184"/>
              <a:gd name="connsiteY3" fmla="*/ 6475271 h 6475271"/>
              <a:gd name="connsiteX4" fmla="*/ 4601262 w 9162184"/>
              <a:gd name="connsiteY4" fmla="*/ 6119405 h 6475271"/>
              <a:gd name="connsiteX5" fmla="*/ 0 w 9162184"/>
              <a:gd name="connsiteY5" fmla="*/ 6475271 h 6475271"/>
              <a:gd name="connsiteX6" fmla="*/ 0 w 9162184"/>
              <a:gd name="connsiteY6" fmla="*/ 633372 h 6475271"/>
              <a:gd name="connsiteX0" fmla="*/ 0 w 9162184"/>
              <a:gd name="connsiteY0" fmla="*/ 596894 h 6438793"/>
              <a:gd name="connsiteX1" fmla="*/ 4594095 w 9162184"/>
              <a:gd name="connsiteY1" fmla="*/ 203393 h 6438793"/>
              <a:gd name="connsiteX2" fmla="*/ 9162184 w 9162184"/>
              <a:gd name="connsiteY2" fmla="*/ 567963 h 6438793"/>
              <a:gd name="connsiteX3" fmla="*/ 9144000 w 9162184"/>
              <a:gd name="connsiteY3" fmla="*/ 6438793 h 6438793"/>
              <a:gd name="connsiteX4" fmla="*/ 4601262 w 9162184"/>
              <a:gd name="connsiteY4" fmla="*/ 6082927 h 6438793"/>
              <a:gd name="connsiteX5" fmla="*/ 0 w 9162184"/>
              <a:gd name="connsiteY5" fmla="*/ 6438793 h 6438793"/>
              <a:gd name="connsiteX6" fmla="*/ 0 w 9162184"/>
              <a:gd name="connsiteY6" fmla="*/ 596894 h 6438793"/>
              <a:gd name="connsiteX0" fmla="*/ 0 w 9162184"/>
              <a:gd name="connsiteY0" fmla="*/ 394384 h 6236283"/>
              <a:gd name="connsiteX1" fmla="*/ 4594095 w 9162184"/>
              <a:gd name="connsiteY1" fmla="*/ 883 h 6236283"/>
              <a:gd name="connsiteX2" fmla="*/ 9162184 w 9162184"/>
              <a:gd name="connsiteY2" fmla="*/ 365453 h 6236283"/>
              <a:gd name="connsiteX3" fmla="*/ 9144000 w 9162184"/>
              <a:gd name="connsiteY3" fmla="*/ 6236283 h 6236283"/>
              <a:gd name="connsiteX4" fmla="*/ 4601262 w 9162184"/>
              <a:gd name="connsiteY4" fmla="*/ 5880417 h 6236283"/>
              <a:gd name="connsiteX5" fmla="*/ 0 w 9162184"/>
              <a:gd name="connsiteY5" fmla="*/ 6236283 h 6236283"/>
              <a:gd name="connsiteX6" fmla="*/ 0 w 9162184"/>
              <a:gd name="connsiteY6" fmla="*/ 394384 h 6236283"/>
              <a:gd name="connsiteX0" fmla="*/ 0 w 9162184"/>
              <a:gd name="connsiteY0" fmla="*/ 394582 h 6236481"/>
              <a:gd name="connsiteX1" fmla="*/ 4594095 w 9162184"/>
              <a:gd name="connsiteY1" fmla="*/ 1081 h 6236481"/>
              <a:gd name="connsiteX2" fmla="*/ 9162184 w 9162184"/>
              <a:gd name="connsiteY2" fmla="*/ 365651 h 6236481"/>
              <a:gd name="connsiteX3" fmla="*/ 9144000 w 9162184"/>
              <a:gd name="connsiteY3" fmla="*/ 6236481 h 6236481"/>
              <a:gd name="connsiteX4" fmla="*/ 4601262 w 9162184"/>
              <a:gd name="connsiteY4" fmla="*/ 5880615 h 6236481"/>
              <a:gd name="connsiteX5" fmla="*/ 0 w 9162184"/>
              <a:gd name="connsiteY5" fmla="*/ 6236481 h 6236481"/>
              <a:gd name="connsiteX6" fmla="*/ 0 w 9162184"/>
              <a:gd name="connsiteY6" fmla="*/ 394582 h 6236481"/>
              <a:gd name="connsiteX0" fmla="*/ 0 w 9162184"/>
              <a:gd name="connsiteY0" fmla="*/ 394582 h 6236481"/>
              <a:gd name="connsiteX1" fmla="*/ 4594095 w 9162184"/>
              <a:gd name="connsiteY1" fmla="*/ 1081 h 6236481"/>
              <a:gd name="connsiteX2" fmla="*/ 9162184 w 9162184"/>
              <a:gd name="connsiteY2" fmla="*/ 365651 h 6236481"/>
              <a:gd name="connsiteX3" fmla="*/ 9144000 w 9162184"/>
              <a:gd name="connsiteY3" fmla="*/ 6236481 h 6236481"/>
              <a:gd name="connsiteX4" fmla="*/ 4601262 w 9162184"/>
              <a:gd name="connsiteY4" fmla="*/ 5880615 h 6236481"/>
              <a:gd name="connsiteX5" fmla="*/ 0 w 9162184"/>
              <a:gd name="connsiteY5" fmla="*/ 6236481 h 6236481"/>
              <a:gd name="connsiteX6" fmla="*/ 0 w 9162184"/>
              <a:gd name="connsiteY6" fmla="*/ 394582 h 6236481"/>
              <a:gd name="connsiteX0" fmla="*/ 0 w 9162184"/>
              <a:gd name="connsiteY0" fmla="*/ 374225 h 6235411"/>
              <a:gd name="connsiteX1" fmla="*/ 4594095 w 9162184"/>
              <a:gd name="connsiteY1" fmla="*/ 11 h 6235411"/>
              <a:gd name="connsiteX2" fmla="*/ 9162184 w 9162184"/>
              <a:gd name="connsiteY2" fmla="*/ 364581 h 6235411"/>
              <a:gd name="connsiteX3" fmla="*/ 9144000 w 9162184"/>
              <a:gd name="connsiteY3" fmla="*/ 6235411 h 6235411"/>
              <a:gd name="connsiteX4" fmla="*/ 4601262 w 9162184"/>
              <a:gd name="connsiteY4" fmla="*/ 5879545 h 6235411"/>
              <a:gd name="connsiteX5" fmla="*/ 0 w 9162184"/>
              <a:gd name="connsiteY5" fmla="*/ 6235411 h 6235411"/>
              <a:gd name="connsiteX6" fmla="*/ 0 w 9162184"/>
              <a:gd name="connsiteY6" fmla="*/ 374225 h 6235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62184" h="6235411">
                <a:moveTo>
                  <a:pt x="0" y="374225"/>
                </a:moveTo>
                <a:cubicBezTo>
                  <a:pt x="1856720" y="116126"/>
                  <a:pt x="3067064" y="1618"/>
                  <a:pt x="4594095" y="11"/>
                </a:cubicBezTo>
                <a:cubicBezTo>
                  <a:pt x="6121126" y="-1596"/>
                  <a:pt x="7694041" y="175553"/>
                  <a:pt x="9162184" y="364581"/>
                </a:cubicBezTo>
                <a:cubicBezTo>
                  <a:pt x="9156123" y="2321524"/>
                  <a:pt x="9150061" y="4278468"/>
                  <a:pt x="9144000" y="6235411"/>
                </a:cubicBezTo>
                <a:cubicBezTo>
                  <a:pt x="7383477" y="6002183"/>
                  <a:pt x="7224979" y="5966468"/>
                  <a:pt x="4601262" y="5879545"/>
                </a:cubicBezTo>
                <a:cubicBezTo>
                  <a:pt x="2787092" y="5871370"/>
                  <a:pt x="1338683" y="6053389"/>
                  <a:pt x="0" y="6235411"/>
                </a:cubicBezTo>
                <a:lnTo>
                  <a:pt x="0" y="374225"/>
                </a:lnTo>
                <a:close/>
              </a:path>
            </a:pathLst>
          </a:custGeom>
          <a:ln w="3175">
            <a:solidFill>
              <a:srgbClr val="DFDFDF"/>
            </a:solidFill>
          </a:ln>
        </p:spPr>
        <p:txBody>
          <a:bodyPr/>
          <a:lstStyle>
            <a:lvl1pPr algn="ctr">
              <a:defRPr sz="3600" cap="small" baseline="0">
                <a:latin typeface="Calibri" panose="020F0502020204030204" pitchFamily="34" charset="0"/>
              </a:defRPr>
            </a:lvl1pPr>
          </a:lstStyle>
          <a:p>
            <a:endParaRPr lang="en-US" dirty="0"/>
          </a:p>
          <a:p>
            <a:r>
              <a:rPr lang="en-US" dirty="0"/>
              <a:t>Click icon to add your project picture</a:t>
            </a:r>
            <a:endParaRPr lang="de-DE" dirty="0"/>
          </a:p>
        </p:txBody>
      </p:sp>
      <p:pic>
        <p:nvPicPr>
          <p:cNvPr id="2" name="Picture 1"/>
          <p:cNvPicPr>
            <a:picLocks noChangeAspect="1"/>
          </p:cNvPicPr>
          <p:nvPr userDrawn="1"/>
        </p:nvPicPr>
        <p:blipFill>
          <a:blip r:embed="rId2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359400" y="707816"/>
            <a:ext cx="4362675" cy="1368000"/>
          </a:xfrm>
          <a:prstGeom prst="rect">
            <a:avLst/>
          </a:prstGeom>
        </p:spPr>
      </p:pic>
      <p:sp>
        <p:nvSpPr>
          <p:cNvPr id="4" name="TextBox 3"/>
          <p:cNvSpPr txBox="1"/>
          <p:nvPr userDrawn="1"/>
        </p:nvSpPr>
        <p:spPr>
          <a:xfrm>
            <a:off x="982274" y="12465520"/>
            <a:ext cx="3878651" cy="100027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>
              <a:lnSpc>
                <a:spcPts val="2600"/>
              </a:lnSpc>
            </a:pPr>
            <a:r>
              <a:rPr lang="en-GB" sz="2000" b="0" noProof="0" dirty="0">
                <a:solidFill>
                  <a:srgbClr val="535353"/>
                </a:solidFill>
                <a:latin typeface="Constantia" panose="02030602050306030303" pitchFamily="18" charset="0"/>
              </a:rPr>
              <a:t>Project name</a:t>
            </a:r>
            <a:r>
              <a:rPr lang="en-GB" sz="2000" b="0" baseline="0" noProof="0" dirty="0">
                <a:solidFill>
                  <a:srgbClr val="535353"/>
                </a:solidFill>
                <a:latin typeface="Constantia" panose="02030602050306030303" pitchFamily="18" charset="0"/>
              </a:rPr>
              <a:t> and/or </a:t>
            </a:r>
            <a:r>
              <a:rPr lang="en-GB" sz="2000" b="0" noProof="0" dirty="0">
                <a:solidFill>
                  <a:srgbClr val="535353"/>
                </a:solidFill>
                <a:latin typeface="Constantia" panose="02030602050306030303" pitchFamily="18" charset="0"/>
              </a:rPr>
              <a:t>acronym</a:t>
            </a:r>
          </a:p>
          <a:p>
            <a:pPr algn="l">
              <a:lnSpc>
                <a:spcPts val="2600"/>
              </a:lnSpc>
            </a:pPr>
            <a:r>
              <a:rPr lang="en-GB" sz="2000" b="0" noProof="0" dirty="0">
                <a:solidFill>
                  <a:srgbClr val="535353"/>
                </a:solidFill>
                <a:latin typeface="Constantia" panose="02030602050306030303" pitchFamily="18" charset="0"/>
              </a:rPr>
              <a:t>With a</a:t>
            </a:r>
            <a:r>
              <a:rPr lang="en-GB" sz="2000" b="0" baseline="0" noProof="0" dirty="0">
                <a:solidFill>
                  <a:srgbClr val="535353"/>
                </a:solidFill>
                <a:latin typeface="Constantia" panose="02030602050306030303" pitchFamily="18" charset="0"/>
              </a:rPr>
              <a:t> second line for longer ones</a:t>
            </a:r>
          </a:p>
          <a:p>
            <a:pPr algn="l">
              <a:lnSpc>
                <a:spcPts val="2600"/>
              </a:lnSpc>
            </a:pPr>
            <a:r>
              <a:rPr lang="en-GB" sz="2000" b="0" baseline="0" noProof="0" dirty="0">
                <a:solidFill>
                  <a:srgbClr val="535353"/>
                </a:solidFill>
                <a:latin typeface="Constantia" panose="02030602050306030303" pitchFamily="18" charset="0"/>
              </a:rPr>
              <a:t>And a third line as well </a:t>
            </a:r>
            <a:endParaRPr lang="en-GB" sz="2000" b="0" noProof="0" dirty="0">
              <a:solidFill>
                <a:srgbClr val="535353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969572" y="8436170"/>
            <a:ext cx="8748843" cy="276998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0" indent="0" algn="ctr">
              <a:lnSpc>
                <a:spcPts val="54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sz="3600" dirty="0">
                <a:solidFill>
                  <a:srgbClr val="0679AC"/>
                </a:solidFill>
                <a:latin typeface="Constantia" panose="02030602050306030303" pitchFamily="18" charset="0"/>
              </a:rPr>
              <a:t>Your project</a:t>
            </a:r>
            <a:r>
              <a:rPr lang="en-US" sz="3600" baseline="0" dirty="0">
                <a:solidFill>
                  <a:srgbClr val="0679AC"/>
                </a:solidFill>
                <a:latin typeface="Constantia" panose="02030602050306030303" pitchFamily="18" charset="0"/>
              </a:rPr>
              <a:t> </a:t>
            </a:r>
            <a:r>
              <a:rPr lang="en-US" sz="3600" dirty="0">
                <a:solidFill>
                  <a:srgbClr val="0679AC"/>
                </a:solidFill>
                <a:latin typeface="Constantia" panose="02030602050306030303" pitchFamily="18" charset="0"/>
              </a:rPr>
              <a:t> in one sentence</a:t>
            </a:r>
            <a:r>
              <a:rPr lang="en-US" sz="3600" baseline="0" dirty="0">
                <a:solidFill>
                  <a:srgbClr val="0679AC"/>
                </a:solidFill>
                <a:latin typeface="Constantia" panose="02030602050306030303" pitchFamily="18" charset="0"/>
              </a:rPr>
              <a:t>: </a:t>
            </a:r>
            <a:br>
              <a:rPr lang="en-US" sz="3600" baseline="0" dirty="0">
                <a:solidFill>
                  <a:srgbClr val="0679AC"/>
                </a:solidFill>
                <a:latin typeface="Constantia" panose="02030602050306030303" pitchFamily="18" charset="0"/>
              </a:rPr>
            </a:br>
            <a:r>
              <a:rPr lang="en-US" sz="3600" dirty="0">
                <a:solidFill>
                  <a:srgbClr val="0679AC"/>
                </a:solidFill>
                <a:latin typeface="Constantia" panose="02030602050306030303" pitchFamily="18" charset="0"/>
              </a:rPr>
              <a:t>the top</a:t>
            </a:r>
            <a:r>
              <a:rPr lang="en-US" sz="3600" baseline="0" dirty="0">
                <a:solidFill>
                  <a:srgbClr val="0679AC"/>
                </a:solidFill>
                <a:latin typeface="Constantia" panose="02030602050306030303" pitchFamily="18" charset="0"/>
              </a:rPr>
              <a:t> line of what your cooperation </a:t>
            </a:r>
            <a:br>
              <a:rPr lang="en-US" sz="3600" baseline="0" dirty="0">
                <a:solidFill>
                  <a:srgbClr val="0679AC"/>
                </a:solidFill>
                <a:latin typeface="Constantia" panose="02030602050306030303" pitchFamily="18" charset="0"/>
              </a:rPr>
            </a:br>
            <a:r>
              <a:rPr lang="en-US" sz="3600" baseline="0" dirty="0">
                <a:solidFill>
                  <a:srgbClr val="0679AC"/>
                </a:solidFill>
                <a:latin typeface="Constantia" panose="02030602050306030303" pitchFamily="18" charset="0"/>
              </a:rPr>
              <a:t>wants to achieve within the project lifetime for the Baltic Sea Region</a:t>
            </a:r>
            <a:endParaRPr lang="en-US" sz="3600" dirty="0">
              <a:solidFill>
                <a:srgbClr val="0679AC"/>
              </a:solidFill>
              <a:latin typeface="Constantia" panose="02030602050306030303" pitchFamily="18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5832475" y="12177970"/>
            <a:ext cx="3891782" cy="1631216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>
              <a:lnSpc>
                <a:spcPct val="100000"/>
              </a:lnSpc>
              <a:spcAft>
                <a:spcPts val="300"/>
              </a:spcAft>
            </a:pPr>
            <a:r>
              <a:rPr lang="en-GB" sz="1200" b="1" noProof="0" dirty="0">
                <a:solidFill>
                  <a:srgbClr val="0679AC"/>
                </a:solidFill>
                <a:latin typeface="Constantia" panose="02030602050306030303" pitchFamily="18" charset="0"/>
              </a:rPr>
              <a:t>Duration: </a:t>
            </a:r>
            <a:r>
              <a:rPr lang="en-GB" sz="1200" b="1" baseline="0" noProof="0" dirty="0">
                <a:solidFill>
                  <a:srgbClr val="0679AC"/>
                </a:solidFill>
                <a:latin typeface="Constantia" panose="02030602050306030303" pitchFamily="18" charset="0"/>
              </a:rPr>
              <a:t> </a:t>
            </a:r>
            <a:r>
              <a:rPr lang="en-GB" sz="1200" noProof="0" dirty="0">
                <a:solidFill>
                  <a:srgbClr val="535353"/>
                </a:solidFill>
                <a:latin typeface="Constantia" panose="02030602050306030303" pitchFamily="18" charset="0"/>
              </a:rPr>
              <a:t>MMM 2016 – MMM 2019</a:t>
            </a:r>
          </a:p>
          <a:p>
            <a:pPr algn="r">
              <a:lnSpc>
                <a:spcPct val="100000"/>
              </a:lnSpc>
              <a:spcAft>
                <a:spcPts val="300"/>
              </a:spcAft>
            </a:pPr>
            <a:r>
              <a:rPr lang="en-GB" sz="1200" b="1" noProof="0" dirty="0">
                <a:solidFill>
                  <a:srgbClr val="0679AC"/>
                </a:solidFill>
                <a:latin typeface="Constantia" panose="02030602050306030303" pitchFamily="18" charset="0"/>
              </a:rPr>
              <a:t>Total budget:</a:t>
            </a:r>
            <a:r>
              <a:rPr lang="en-GB" sz="1200" b="1" noProof="0" dirty="0">
                <a:solidFill>
                  <a:srgbClr val="A1C611"/>
                </a:solidFill>
                <a:latin typeface="Constantia" panose="02030602050306030303" pitchFamily="18" charset="0"/>
              </a:rPr>
              <a:t> </a:t>
            </a:r>
            <a:r>
              <a:rPr lang="en-GB" sz="1200" noProof="0" dirty="0">
                <a:solidFill>
                  <a:srgbClr val="535353"/>
                </a:solidFill>
                <a:latin typeface="Constantia" panose="02030602050306030303" pitchFamily="18" charset="0"/>
              </a:rPr>
              <a:t>EUR X.X million</a:t>
            </a:r>
          </a:p>
          <a:p>
            <a:pPr algn="r">
              <a:lnSpc>
                <a:spcPct val="100000"/>
              </a:lnSpc>
              <a:spcAft>
                <a:spcPts val="300"/>
              </a:spcAft>
            </a:pPr>
            <a:r>
              <a:rPr lang="en-GB" sz="1200" b="1" noProof="0" dirty="0">
                <a:solidFill>
                  <a:srgbClr val="0679AC"/>
                </a:solidFill>
                <a:latin typeface="Constantia" panose="02030602050306030303" pitchFamily="18" charset="0"/>
              </a:rPr>
              <a:t>European Regional Development Fund: </a:t>
            </a:r>
            <a:br>
              <a:rPr lang="en-GB" sz="1200" b="1" noProof="0" dirty="0">
                <a:solidFill>
                  <a:srgbClr val="0679AC"/>
                </a:solidFill>
                <a:latin typeface="Constantia" panose="02030602050306030303" pitchFamily="18" charset="0"/>
              </a:rPr>
            </a:br>
            <a:r>
              <a:rPr lang="en-GB" sz="1200" noProof="0" dirty="0">
                <a:solidFill>
                  <a:srgbClr val="535353"/>
                </a:solidFill>
                <a:latin typeface="Constantia" panose="02030602050306030303" pitchFamily="18" charset="0"/>
              </a:rPr>
              <a:t>EUR X.X million</a:t>
            </a:r>
          </a:p>
          <a:p>
            <a:pPr algn="r">
              <a:lnSpc>
                <a:spcPct val="100000"/>
              </a:lnSpc>
              <a:spcAft>
                <a:spcPts val="300"/>
              </a:spcAft>
            </a:pPr>
            <a:r>
              <a:rPr lang="en-GB" sz="1200" b="1" noProof="0" dirty="0">
                <a:solidFill>
                  <a:srgbClr val="0679AC"/>
                </a:solidFill>
                <a:latin typeface="Constantia" panose="02030602050306030303" pitchFamily="18" charset="0"/>
              </a:rPr>
              <a:t>European Neighbourhood Instrument: </a:t>
            </a:r>
            <a:br>
              <a:rPr lang="en-GB" sz="1200" b="1" noProof="0" dirty="0">
                <a:solidFill>
                  <a:srgbClr val="0679AC"/>
                </a:solidFill>
                <a:latin typeface="Constantia" panose="02030602050306030303" pitchFamily="18" charset="0"/>
              </a:rPr>
            </a:br>
            <a:r>
              <a:rPr lang="en-GB" sz="1200" noProof="0" dirty="0">
                <a:solidFill>
                  <a:srgbClr val="535353"/>
                </a:solidFill>
                <a:latin typeface="Constantia" panose="02030602050306030303" pitchFamily="18" charset="0"/>
              </a:rPr>
              <a:t>EUR X.X million</a:t>
            </a:r>
          </a:p>
          <a:p>
            <a:pPr algn="r">
              <a:lnSpc>
                <a:spcPct val="100000"/>
              </a:lnSpc>
              <a:spcAft>
                <a:spcPts val="300"/>
              </a:spcAft>
            </a:pPr>
            <a:r>
              <a:rPr lang="en-GB" sz="1200" b="1" noProof="0" dirty="0">
                <a:solidFill>
                  <a:srgbClr val="0679AC"/>
                </a:solidFill>
                <a:latin typeface="Constantia" panose="02030602050306030303" pitchFamily="18" charset="0"/>
              </a:rPr>
              <a:t>Norwegian Funding:</a:t>
            </a:r>
            <a:r>
              <a:rPr lang="en-GB" sz="1200" noProof="0" dirty="0">
                <a:solidFill>
                  <a:srgbClr val="0679AC"/>
                </a:solidFill>
                <a:latin typeface="Constantia" panose="02030602050306030303" pitchFamily="18" charset="0"/>
              </a:rPr>
              <a:t> </a:t>
            </a:r>
            <a:br>
              <a:rPr lang="en-GB" sz="1200" noProof="0" dirty="0">
                <a:solidFill>
                  <a:srgbClr val="0679AC"/>
                </a:solidFill>
                <a:latin typeface="Constantia" panose="02030602050306030303" pitchFamily="18" charset="0"/>
              </a:rPr>
            </a:br>
            <a:r>
              <a:rPr lang="en-GB" sz="1200" noProof="0" dirty="0">
                <a:solidFill>
                  <a:srgbClr val="535353"/>
                </a:solidFill>
                <a:latin typeface="Constantia" panose="02030602050306030303" pitchFamily="18" charset="0"/>
              </a:rPr>
              <a:t>EUR X.X millions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887647" y="13491194"/>
            <a:ext cx="39859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1200"/>
              </a:spcAft>
            </a:pPr>
            <a:r>
              <a:rPr lang="en-GB" sz="2000" b="1" noProof="0" dirty="0">
                <a:solidFill>
                  <a:srgbClr val="0679AC"/>
                </a:solidFill>
                <a:latin typeface="Constantia" panose="02030602050306030303" pitchFamily="18" charset="0"/>
              </a:rPr>
              <a:t>www.websitename.eu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974354" y="12116279"/>
            <a:ext cx="3937371" cy="3077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l">
              <a:spcAft>
                <a:spcPts val="1200"/>
              </a:spcAft>
            </a:pPr>
            <a:r>
              <a:rPr lang="en-GB" sz="2000" b="1" noProof="0" dirty="0">
                <a:solidFill>
                  <a:srgbClr val="0679AC"/>
                </a:solidFill>
                <a:latin typeface="Constantia" panose="02030602050306030303" pitchFamily="18" charset="0"/>
              </a:rPr>
              <a:t>About the project</a:t>
            </a:r>
          </a:p>
        </p:txBody>
      </p:sp>
    </p:spTree>
    <p:extLst>
      <p:ext uri="{BB962C8B-B14F-4D97-AF65-F5344CB8AC3E}">
        <p14:creationId xmlns:p14="http://schemas.microsoft.com/office/powerpoint/2010/main" val="3630366987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preserve="1" userDrawn="1">
  <p:cSld name="3_Full page imag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2" name="Bildplatzhalter 11"/>
          <p:cNvSpPr>
            <a:spLocks noGrp="1"/>
          </p:cNvSpPr>
          <p:nvPr>
            <p:ph type="pic" sz="quarter" idx="14"/>
          </p:nvPr>
        </p:nvSpPr>
        <p:spPr>
          <a:xfrm>
            <a:off x="-21266" y="2739200"/>
            <a:ext cx="10744722" cy="5503100"/>
          </a:xfrm>
          <a:custGeom>
            <a:avLst/>
            <a:gdLst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0 w 9144000"/>
              <a:gd name="connsiteY3" fmla="*/ 6237288 h 6237288"/>
              <a:gd name="connsiteX4" fmla="*/ 0 w 9144000"/>
              <a:gd name="connsiteY4" fmla="*/ 0 h 6237288"/>
              <a:gd name="connsiteX0" fmla="*/ 0 w 9144000"/>
              <a:gd name="connsiteY0" fmla="*/ 0 h 6237289"/>
              <a:gd name="connsiteX1" fmla="*/ 9144000 w 9144000"/>
              <a:gd name="connsiteY1" fmla="*/ 0 h 6237289"/>
              <a:gd name="connsiteX2" fmla="*/ 9144000 w 9144000"/>
              <a:gd name="connsiteY2" fmla="*/ 6237288 h 6237289"/>
              <a:gd name="connsiteX3" fmla="*/ 4557370 w 9144000"/>
              <a:gd name="connsiteY3" fmla="*/ 5874106 h 6237289"/>
              <a:gd name="connsiteX4" fmla="*/ 0 w 9144000"/>
              <a:gd name="connsiteY4" fmla="*/ 6237288 h 6237289"/>
              <a:gd name="connsiteX5" fmla="*/ 0 w 9144000"/>
              <a:gd name="connsiteY5" fmla="*/ 0 h 6237289"/>
              <a:gd name="connsiteX0" fmla="*/ 0 w 9144000"/>
              <a:gd name="connsiteY0" fmla="*/ 0 h 6237293"/>
              <a:gd name="connsiteX1" fmla="*/ 9144000 w 9144000"/>
              <a:gd name="connsiteY1" fmla="*/ 0 h 6237293"/>
              <a:gd name="connsiteX2" fmla="*/ 9144000 w 9144000"/>
              <a:gd name="connsiteY2" fmla="*/ 6237288 h 6237293"/>
              <a:gd name="connsiteX3" fmla="*/ 4557370 w 9144000"/>
              <a:gd name="connsiteY3" fmla="*/ 5874106 h 6237293"/>
              <a:gd name="connsiteX4" fmla="*/ 0 w 9144000"/>
              <a:gd name="connsiteY4" fmla="*/ 6237288 h 6237293"/>
              <a:gd name="connsiteX5" fmla="*/ 0 w 9144000"/>
              <a:gd name="connsiteY5" fmla="*/ 0 h 6237293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557370 w 9144000"/>
              <a:gd name="connsiteY3" fmla="*/ 5874106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557370 w 9144000"/>
              <a:gd name="connsiteY3" fmla="*/ 5874106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15892 w 9144000"/>
              <a:gd name="connsiteY3" fmla="*/ 5888737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564686 w 9144000"/>
              <a:gd name="connsiteY3" fmla="*/ 5888737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564686 w 9144000"/>
              <a:gd name="connsiteY3" fmla="*/ 5888737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564686 w 9144000"/>
              <a:gd name="connsiteY3" fmla="*/ 5888737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564686 w 9144000"/>
              <a:gd name="connsiteY3" fmla="*/ 5888737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4594095 w 9144000"/>
              <a:gd name="connsiteY1" fmla="*/ 1888 h 6237288"/>
              <a:gd name="connsiteX2" fmla="*/ 9144000 w 9144000"/>
              <a:gd name="connsiteY2" fmla="*/ 0 h 6237288"/>
              <a:gd name="connsiteX3" fmla="*/ 9144000 w 9144000"/>
              <a:gd name="connsiteY3" fmla="*/ 6237288 h 6237288"/>
              <a:gd name="connsiteX4" fmla="*/ 4601262 w 9144000"/>
              <a:gd name="connsiteY4" fmla="*/ 5881422 h 6237288"/>
              <a:gd name="connsiteX5" fmla="*/ 0 w 9144000"/>
              <a:gd name="connsiteY5" fmla="*/ 6237288 h 6237288"/>
              <a:gd name="connsiteX6" fmla="*/ 0 w 9144000"/>
              <a:gd name="connsiteY6" fmla="*/ 0 h 6237288"/>
              <a:gd name="connsiteX0" fmla="*/ 0 w 9144000"/>
              <a:gd name="connsiteY0" fmla="*/ 395389 h 6237288"/>
              <a:gd name="connsiteX1" fmla="*/ 4594095 w 9144000"/>
              <a:gd name="connsiteY1" fmla="*/ 1888 h 6237288"/>
              <a:gd name="connsiteX2" fmla="*/ 9144000 w 9144000"/>
              <a:gd name="connsiteY2" fmla="*/ 0 h 6237288"/>
              <a:gd name="connsiteX3" fmla="*/ 9144000 w 9144000"/>
              <a:gd name="connsiteY3" fmla="*/ 6237288 h 6237288"/>
              <a:gd name="connsiteX4" fmla="*/ 4601262 w 9144000"/>
              <a:gd name="connsiteY4" fmla="*/ 5881422 h 6237288"/>
              <a:gd name="connsiteX5" fmla="*/ 0 w 9144000"/>
              <a:gd name="connsiteY5" fmla="*/ 6237288 h 6237288"/>
              <a:gd name="connsiteX6" fmla="*/ 0 w 9144000"/>
              <a:gd name="connsiteY6" fmla="*/ 395389 h 6237288"/>
              <a:gd name="connsiteX0" fmla="*/ 0 w 9162184"/>
              <a:gd name="connsiteY0" fmla="*/ 393501 h 6235400"/>
              <a:gd name="connsiteX1" fmla="*/ 4594095 w 9162184"/>
              <a:gd name="connsiteY1" fmla="*/ 0 h 6235400"/>
              <a:gd name="connsiteX2" fmla="*/ 9162184 w 9162184"/>
              <a:gd name="connsiteY2" fmla="*/ 364570 h 6235400"/>
              <a:gd name="connsiteX3" fmla="*/ 9144000 w 9162184"/>
              <a:gd name="connsiteY3" fmla="*/ 6235400 h 6235400"/>
              <a:gd name="connsiteX4" fmla="*/ 4601262 w 9162184"/>
              <a:gd name="connsiteY4" fmla="*/ 5879534 h 6235400"/>
              <a:gd name="connsiteX5" fmla="*/ 0 w 9162184"/>
              <a:gd name="connsiteY5" fmla="*/ 6235400 h 6235400"/>
              <a:gd name="connsiteX6" fmla="*/ 0 w 9162184"/>
              <a:gd name="connsiteY6" fmla="*/ 393501 h 6235400"/>
              <a:gd name="connsiteX0" fmla="*/ 0 w 9162184"/>
              <a:gd name="connsiteY0" fmla="*/ 590174 h 6432073"/>
              <a:gd name="connsiteX1" fmla="*/ 4594095 w 9162184"/>
              <a:gd name="connsiteY1" fmla="*/ 196673 h 6432073"/>
              <a:gd name="connsiteX2" fmla="*/ 9162184 w 9162184"/>
              <a:gd name="connsiteY2" fmla="*/ 561243 h 6432073"/>
              <a:gd name="connsiteX3" fmla="*/ 9144000 w 9162184"/>
              <a:gd name="connsiteY3" fmla="*/ 6432073 h 6432073"/>
              <a:gd name="connsiteX4" fmla="*/ 4601262 w 9162184"/>
              <a:gd name="connsiteY4" fmla="*/ 6076207 h 6432073"/>
              <a:gd name="connsiteX5" fmla="*/ 0 w 9162184"/>
              <a:gd name="connsiteY5" fmla="*/ 6432073 h 6432073"/>
              <a:gd name="connsiteX6" fmla="*/ 0 w 9162184"/>
              <a:gd name="connsiteY6" fmla="*/ 590174 h 6432073"/>
              <a:gd name="connsiteX0" fmla="*/ 0 w 9162184"/>
              <a:gd name="connsiteY0" fmla="*/ 633372 h 6475271"/>
              <a:gd name="connsiteX1" fmla="*/ 4594095 w 9162184"/>
              <a:gd name="connsiteY1" fmla="*/ 239871 h 6475271"/>
              <a:gd name="connsiteX2" fmla="*/ 9162184 w 9162184"/>
              <a:gd name="connsiteY2" fmla="*/ 604441 h 6475271"/>
              <a:gd name="connsiteX3" fmla="*/ 9144000 w 9162184"/>
              <a:gd name="connsiteY3" fmla="*/ 6475271 h 6475271"/>
              <a:gd name="connsiteX4" fmla="*/ 4601262 w 9162184"/>
              <a:gd name="connsiteY4" fmla="*/ 6119405 h 6475271"/>
              <a:gd name="connsiteX5" fmla="*/ 0 w 9162184"/>
              <a:gd name="connsiteY5" fmla="*/ 6475271 h 6475271"/>
              <a:gd name="connsiteX6" fmla="*/ 0 w 9162184"/>
              <a:gd name="connsiteY6" fmla="*/ 633372 h 6475271"/>
              <a:gd name="connsiteX0" fmla="*/ 0 w 9162184"/>
              <a:gd name="connsiteY0" fmla="*/ 596894 h 6438793"/>
              <a:gd name="connsiteX1" fmla="*/ 4594095 w 9162184"/>
              <a:gd name="connsiteY1" fmla="*/ 203393 h 6438793"/>
              <a:gd name="connsiteX2" fmla="*/ 9162184 w 9162184"/>
              <a:gd name="connsiteY2" fmla="*/ 567963 h 6438793"/>
              <a:gd name="connsiteX3" fmla="*/ 9144000 w 9162184"/>
              <a:gd name="connsiteY3" fmla="*/ 6438793 h 6438793"/>
              <a:gd name="connsiteX4" fmla="*/ 4601262 w 9162184"/>
              <a:gd name="connsiteY4" fmla="*/ 6082927 h 6438793"/>
              <a:gd name="connsiteX5" fmla="*/ 0 w 9162184"/>
              <a:gd name="connsiteY5" fmla="*/ 6438793 h 6438793"/>
              <a:gd name="connsiteX6" fmla="*/ 0 w 9162184"/>
              <a:gd name="connsiteY6" fmla="*/ 596894 h 6438793"/>
              <a:gd name="connsiteX0" fmla="*/ 0 w 9162184"/>
              <a:gd name="connsiteY0" fmla="*/ 394384 h 6236283"/>
              <a:gd name="connsiteX1" fmla="*/ 4594095 w 9162184"/>
              <a:gd name="connsiteY1" fmla="*/ 883 h 6236283"/>
              <a:gd name="connsiteX2" fmla="*/ 9162184 w 9162184"/>
              <a:gd name="connsiteY2" fmla="*/ 365453 h 6236283"/>
              <a:gd name="connsiteX3" fmla="*/ 9144000 w 9162184"/>
              <a:gd name="connsiteY3" fmla="*/ 6236283 h 6236283"/>
              <a:gd name="connsiteX4" fmla="*/ 4601262 w 9162184"/>
              <a:gd name="connsiteY4" fmla="*/ 5880417 h 6236283"/>
              <a:gd name="connsiteX5" fmla="*/ 0 w 9162184"/>
              <a:gd name="connsiteY5" fmla="*/ 6236283 h 6236283"/>
              <a:gd name="connsiteX6" fmla="*/ 0 w 9162184"/>
              <a:gd name="connsiteY6" fmla="*/ 394384 h 6236283"/>
              <a:gd name="connsiteX0" fmla="*/ 0 w 9162184"/>
              <a:gd name="connsiteY0" fmla="*/ 394582 h 6236481"/>
              <a:gd name="connsiteX1" fmla="*/ 4594095 w 9162184"/>
              <a:gd name="connsiteY1" fmla="*/ 1081 h 6236481"/>
              <a:gd name="connsiteX2" fmla="*/ 9162184 w 9162184"/>
              <a:gd name="connsiteY2" fmla="*/ 365651 h 6236481"/>
              <a:gd name="connsiteX3" fmla="*/ 9144000 w 9162184"/>
              <a:gd name="connsiteY3" fmla="*/ 6236481 h 6236481"/>
              <a:gd name="connsiteX4" fmla="*/ 4601262 w 9162184"/>
              <a:gd name="connsiteY4" fmla="*/ 5880615 h 6236481"/>
              <a:gd name="connsiteX5" fmla="*/ 0 w 9162184"/>
              <a:gd name="connsiteY5" fmla="*/ 6236481 h 6236481"/>
              <a:gd name="connsiteX6" fmla="*/ 0 w 9162184"/>
              <a:gd name="connsiteY6" fmla="*/ 394582 h 6236481"/>
              <a:gd name="connsiteX0" fmla="*/ 0 w 9162184"/>
              <a:gd name="connsiteY0" fmla="*/ 394582 h 6236481"/>
              <a:gd name="connsiteX1" fmla="*/ 4594095 w 9162184"/>
              <a:gd name="connsiteY1" fmla="*/ 1081 h 6236481"/>
              <a:gd name="connsiteX2" fmla="*/ 9162184 w 9162184"/>
              <a:gd name="connsiteY2" fmla="*/ 365651 h 6236481"/>
              <a:gd name="connsiteX3" fmla="*/ 9144000 w 9162184"/>
              <a:gd name="connsiteY3" fmla="*/ 6236481 h 6236481"/>
              <a:gd name="connsiteX4" fmla="*/ 4601262 w 9162184"/>
              <a:gd name="connsiteY4" fmla="*/ 5880615 h 6236481"/>
              <a:gd name="connsiteX5" fmla="*/ 0 w 9162184"/>
              <a:gd name="connsiteY5" fmla="*/ 6236481 h 6236481"/>
              <a:gd name="connsiteX6" fmla="*/ 0 w 9162184"/>
              <a:gd name="connsiteY6" fmla="*/ 394582 h 6236481"/>
              <a:gd name="connsiteX0" fmla="*/ 0 w 9162184"/>
              <a:gd name="connsiteY0" fmla="*/ 374225 h 6235411"/>
              <a:gd name="connsiteX1" fmla="*/ 4594095 w 9162184"/>
              <a:gd name="connsiteY1" fmla="*/ 11 h 6235411"/>
              <a:gd name="connsiteX2" fmla="*/ 9162184 w 9162184"/>
              <a:gd name="connsiteY2" fmla="*/ 364581 h 6235411"/>
              <a:gd name="connsiteX3" fmla="*/ 9144000 w 9162184"/>
              <a:gd name="connsiteY3" fmla="*/ 6235411 h 6235411"/>
              <a:gd name="connsiteX4" fmla="*/ 4601262 w 9162184"/>
              <a:gd name="connsiteY4" fmla="*/ 5879545 h 6235411"/>
              <a:gd name="connsiteX5" fmla="*/ 0 w 9162184"/>
              <a:gd name="connsiteY5" fmla="*/ 6235411 h 6235411"/>
              <a:gd name="connsiteX6" fmla="*/ 0 w 9162184"/>
              <a:gd name="connsiteY6" fmla="*/ 374225 h 6235411"/>
              <a:gd name="connsiteX0" fmla="*/ 0 w 9145775"/>
              <a:gd name="connsiteY0" fmla="*/ 374225 h 6235411"/>
              <a:gd name="connsiteX1" fmla="*/ 4594095 w 9145775"/>
              <a:gd name="connsiteY1" fmla="*/ 11 h 6235411"/>
              <a:gd name="connsiteX2" fmla="*/ 9144222 w 9145775"/>
              <a:gd name="connsiteY2" fmla="*/ 364581 h 6235411"/>
              <a:gd name="connsiteX3" fmla="*/ 9144000 w 9145775"/>
              <a:gd name="connsiteY3" fmla="*/ 6235411 h 6235411"/>
              <a:gd name="connsiteX4" fmla="*/ 4601262 w 9145775"/>
              <a:gd name="connsiteY4" fmla="*/ 5879545 h 6235411"/>
              <a:gd name="connsiteX5" fmla="*/ 0 w 9145775"/>
              <a:gd name="connsiteY5" fmla="*/ 6235411 h 6235411"/>
              <a:gd name="connsiteX6" fmla="*/ 0 w 9145775"/>
              <a:gd name="connsiteY6" fmla="*/ 374225 h 6235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5775" h="6235411">
                <a:moveTo>
                  <a:pt x="0" y="374225"/>
                </a:moveTo>
                <a:cubicBezTo>
                  <a:pt x="1856720" y="116126"/>
                  <a:pt x="3070058" y="1618"/>
                  <a:pt x="4594095" y="11"/>
                </a:cubicBezTo>
                <a:cubicBezTo>
                  <a:pt x="6118132" y="-1596"/>
                  <a:pt x="7676079" y="175553"/>
                  <a:pt x="9144222" y="364581"/>
                </a:cubicBezTo>
                <a:cubicBezTo>
                  <a:pt x="9138161" y="2321524"/>
                  <a:pt x="9150061" y="4278468"/>
                  <a:pt x="9144000" y="6235411"/>
                </a:cubicBezTo>
                <a:cubicBezTo>
                  <a:pt x="7383477" y="6002183"/>
                  <a:pt x="7224979" y="5966468"/>
                  <a:pt x="4601262" y="5879545"/>
                </a:cubicBezTo>
                <a:cubicBezTo>
                  <a:pt x="2787092" y="5871370"/>
                  <a:pt x="1338683" y="6053389"/>
                  <a:pt x="0" y="6235411"/>
                </a:cubicBezTo>
                <a:lnTo>
                  <a:pt x="0" y="374225"/>
                </a:lnTo>
                <a:close/>
              </a:path>
            </a:pathLst>
          </a:custGeom>
          <a:ln w="3175">
            <a:solidFill>
              <a:srgbClr val="DFDFDF"/>
            </a:solidFill>
          </a:ln>
        </p:spPr>
        <p:txBody>
          <a:bodyPr/>
          <a:lstStyle>
            <a:lvl1pPr algn="ctr">
              <a:defRPr sz="3600" cap="small" baseline="0">
                <a:latin typeface="Calibri" panose="020F0502020204030204" pitchFamily="34" charset="0"/>
              </a:defRPr>
            </a:lvl1pPr>
          </a:lstStyle>
          <a:p>
            <a:endParaRPr lang="en-US" dirty="0"/>
          </a:p>
          <a:p>
            <a:r>
              <a:rPr lang="en-US" dirty="0"/>
              <a:t>Click icon to add your project picture</a:t>
            </a:r>
            <a:endParaRPr lang="de-DE" dirty="0"/>
          </a:p>
        </p:txBody>
      </p:sp>
      <p:sp>
        <p:nvSpPr>
          <p:cNvPr id="4" name="TextBox 3"/>
          <p:cNvSpPr txBox="1"/>
          <p:nvPr userDrawn="1"/>
        </p:nvSpPr>
        <p:spPr>
          <a:xfrm>
            <a:off x="982274" y="12465520"/>
            <a:ext cx="3878651" cy="1000274"/>
          </a:xfrm>
          <a:prstGeom prst="rect">
            <a:avLst/>
          </a:prstGeom>
          <a:noFill/>
        </p:spPr>
        <p:txBody>
          <a:bodyPr wrap="square" lIns="0" tIns="0" rIns="0" bIns="0" rtlCol="0" anchor="ctr" anchorCtr="0">
            <a:spAutoFit/>
          </a:bodyPr>
          <a:lstStyle/>
          <a:p>
            <a:pPr algn="l">
              <a:lnSpc>
                <a:spcPts val="2600"/>
              </a:lnSpc>
            </a:pPr>
            <a:r>
              <a:rPr lang="en-GB" sz="2000" b="0" noProof="0" dirty="0">
                <a:solidFill>
                  <a:srgbClr val="535353"/>
                </a:solidFill>
                <a:latin typeface="Constantia" panose="02030602050306030303" pitchFamily="18" charset="0"/>
              </a:rPr>
              <a:t>Project name</a:t>
            </a:r>
            <a:r>
              <a:rPr lang="en-GB" sz="2000" b="0" baseline="0" noProof="0" dirty="0">
                <a:solidFill>
                  <a:srgbClr val="535353"/>
                </a:solidFill>
                <a:latin typeface="Constantia" panose="02030602050306030303" pitchFamily="18" charset="0"/>
              </a:rPr>
              <a:t> and/or </a:t>
            </a:r>
            <a:r>
              <a:rPr lang="en-GB" sz="2000" b="0" noProof="0" dirty="0">
                <a:solidFill>
                  <a:srgbClr val="535353"/>
                </a:solidFill>
                <a:latin typeface="Constantia" panose="02030602050306030303" pitchFamily="18" charset="0"/>
              </a:rPr>
              <a:t>acronym</a:t>
            </a:r>
          </a:p>
          <a:p>
            <a:pPr algn="l">
              <a:lnSpc>
                <a:spcPts val="2600"/>
              </a:lnSpc>
            </a:pPr>
            <a:r>
              <a:rPr lang="en-GB" sz="2000" b="0" noProof="0" dirty="0">
                <a:solidFill>
                  <a:srgbClr val="535353"/>
                </a:solidFill>
                <a:latin typeface="Constantia" panose="02030602050306030303" pitchFamily="18" charset="0"/>
              </a:rPr>
              <a:t>With a</a:t>
            </a:r>
            <a:r>
              <a:rPr lang="en-GB" sz="2000" b="0" baseline="0" noProof="0" dirty="0">
                <a:solidFill>
                  <a:srgbClr val="535353"/>
                </a:solidFill>
                <a:latin typeface="Constantia" panose="02030602050306030303" pitchFamily="18" charset="0"/>
              </a:rPr>
              <a:t> second line for longer ones</a:t>
            </a:r>
          </a:p>
          <a:p>
            <a:pPr algn="l">
              <a:lnSpc>
                <a:spcPts val="2600"/>
              </a:lnSpc>
            </a:pPr>
            <a:r>
              <a:rPr lang="en-GB" sz="2000" b="0" baseline="0" noProof="0" dirty="0">
                <a:solidFill>
                  <a:srgbClr val="535353"/>
                </a:solidFill>
                <a:latin typeface="Constantia" panose="02030602050306030303" pitchFamily="18" charset="0"/>
              </a:rPr>
              <a:t>And a third line as well </a:t>
            </a:r>
            <a:endParaRPr lang="en-GB" sz="2000" b="0" noProof="0" dirty="0">
              <a:solidFill>
                <a:srgbClr val="535353"/>
              </a:solidFill>
              <a:latin typeface="Constantia" panose="02030602050306030303" pitchFamily="18" charset="0"/>
            </a:endParaRPr>
          </a:p>
        </p:txBody>
      </p:sp>
      <p:sp>
        <p:nvSpPr>
          <p:cNvPr id="5" name="TextBox 4"/>
          <p:cNvSpPr txBox="1"/>
          <p:nvPr userDrawn="1"/>
        </p:nvSpPr>
        <p:spPr>
          <a:xfrm>
            <a:off x="969572" y="8436170"/>
            <a:ext cx="8748843" cy="2769989"/>
          </a:xfrm>
          <a:prstGeom prst="rect">
            <a:avLst/>
          </a:prstGeom>
          <a:noFill/>
        </p:spPr>
        <p:txBody>
          <a:bodyPr wrap="square" lIns="0" tIns="0" rIns="0" bIns="0" rtlCol="0" anchor="t">
            <a:spAutoFit/>
          </a:bodyPr>
          <a:lstStyle/>
          <a:p>
            <a:pPr marL="0" indent="0" algn="ctr">
              <a:lnSpc>
                <a:spcPts val="5400"/>
              </a:lnSpc>
              <a:spcBef>
                <a:spcPts val="800"/>
              </a:spcBef>
              <a:spcAft>
                <a:spcPts val="0"/>
              </a:spcAft>
              <a:buFontTx/>
              <a:buNone/>
            </a:pPr>
            <a:r>
              <a:rPr lang="en-US" sz="3600" dirty="0">
                <a:solidFill>
                  <a:srgbClr val="45802F"/>
                </a:solidFill>
                <a:latin typeface="Constantia" panose="02030602050306030303" pitchFamily="18" charset="0"/>
              </a:rPr>
              <a:t>Your project</a:t>
            </a:r>
            <a:r>
              <a:rPr lang="en-US" sz="3600" baseline="0" dirty="0">
                <a:solidFill>
                  <a:srgbClr val="45802F"/>
                </a:solidFill>
                <a:latin typeface="Constantia" panose="02030602050306030303" pitchFamily="18" charset="0"/>
              </a:rPr>
              <a:t> </a:t>
            </a:r>
            <a:r>
              <a:rPr lang="en-US" sz="3600" dirty="0">
                <a:solidFill>
                  <a:srgbClr val="45802F"/>
                </a:solidFill>
                <a:latin typeface="Constantia" panose="02030602050306030303" pitchFamily="18" charset="0"/>
              </a:rPr>
              <a:t> in one sentence</a:t>
            </a:r>
            <a:r>
              <a:rPr lang="en-US" sz="3600" baseline="0" dirty="0">
                <a:solidFill>
                  <a:srgbClr val="45802F"/>
                </a:solidFill>
                <a:latin typeface="Constantia" panose="02030602050306030303" pitchFamily="18" charset="0"/>
              </a:rPr>
              <a:t>: </a:t>
            </a:r>
            <a:br>
              <a:rPr lang="en-US" sz="3600" baseline="0" dirty="0">
                <a:solidFill>
                  <a:srgbClr val="45802F"/>
                </a:solidFill>
                <a:latin typeface="Constantia" panose="02030602050306030303" pitchFamily="18" charset="0"/>
              </a:rPr>
            </a:br>
            <a:r>
              <a:rPr lang="en-US" sz="3600" dirty="0">
                <a:solidFill>
                  <a:srgbClr val="45802F"/>
                </a:solidFill>
                <a:latin typeface="Constantia" panose="02030602050306030303" pitchFamily="18" charset="0"/>
              </a:rPr>
              <a:t>the top</a:t>
            </a:r>
            <a:r>
              <a:rPr lang="en-US" sz="3600" baseline="0" dirty="0">
                <a:solidFill>
                  <a:srgbClr val="45802F"/>
                </a:solidFill>
                <a:latin typeface="Constantia" panose="02030602050306030303" pitchFamily="18" charset="0"/>
              </a:rPr>
              <a:t> line of what your cooperation </a:t>
            </a:r>
            <a:br>
              <a:rPr lang="en-US" sz="3600" baseline="0" dirty="0">
                <a:solidFill>
                  <a:srgbClr val="45802F"/>
                </a:solidFill>
                <a:latin typeface="Constantia" panose="02030602050306030303" pitchFamily="18" charset="0"/>
              </a:rPr>
            </a:br>
            <a:r>
              <a:rPr lang="en-US" sz="3600" baseline="0" dirty="0">
                <a:solidFill>
                  <a:srgbClr val="45802F"/>
                </a:solidFill>
                <a:latin typeface="Constantia" panose="02030602050306030303" pitchFamily="18" charset="0"/>
              </a:rPr>
              <a:t>wants to achieve within the project lifetime for the Baltic Sea Region</a:t>
            </a:r>
            <a:endParaRPr lang="en-US" sz="3600" dirty="0">
              <a:solidFill>
                <a:srgbClr val="45802F"/>
              </a:solidFill>
              <a:latin typeface="Constantia" panose="02030602050306030303" pitchFamily="18" charset="0"/>
            </a:endParaRPr>
          </a:p>
        </p:txBody>
      </p:sp>
      <p:sp>
        <p:nvSpPr>
          <p:cNvPr id="6" name="TextBox 5"/>
          <p:cNvSpPr txBox="1"/>
          <p:nvPr userDrawn="1"/>
        </p:nvSpPr>
        <p:spPr>
          <a:xfrm>
            <a:off x="5832475" y="12177970"/>
            <a:ext cx="3891782" cy="1631216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r">
              <a:lnSpc>
                <a:spcPct val="100000"/>
              </a:lnSpc>
              <a:spcAft>
                <a:spcPts val="300"/>
              </a:spcAft>
            </a:pPr>
            <a:r>
              <a:rPr lang="en-GB" sz="1200" b="1" noProof="0" dirty="0">
                <a:solidFill>
                  <a:srgbClr val="45802F"/>
                </a:solidFill>
                <a:latin typeface="Constantia" panose="02030602050306030303" pitchFamily="18" charset="0"/>
              </a:rPr>
              <a:t>Duration:</a:t>
            </a:r>
            <a:r>
              <a:rPr lang="en-GB" sz="1200" b="1" noProof="0" dirty="0">
                <a:solidFill>
                  <a:srgbClr val="A1C611"/>
                </a:solidFill>
                <a:latin typeface="Constantia" panose="02030602050306030303" pitchFamily="18" charset="0"/>
              </a:rPr>
              <a:t> </a:t>
            </a:r>
            <a:r>
              <a:rPr lang="en-GB" sz="1200" b="1" baseline="0" noProof="0" dirty="0">
                <a:solidFill>
                  <a:srgbClr val="A1C611"/>
                </a:solidFill>
                <a:latin typeface="Constantia" panose="02030602050306030303" pitchFamily="18" charset="0"/>
              </a:rPr>
              <a:t> </a:t>
            </a:r>
            <a:r>
              <a:rPr lang="en-GB" sz="1200" noProof="0" dirty="0">
                <a:solidFill>
                  <a:srgbClr val="535353"/>
                </a:solidFill>
                <a:latin typeface="Constantia" panose="02030602050306030303" pitchFamily="18" charset="0"/>
              </a:rPr>
              <a:t>MMM 2016 – MMM 2019</a:t>
            </a:r>
          </a:p>
          <a:p>
            <a:pPr algn="r">
              <a:lnSpc>
                <a:spcPct val="100000"/>
              </a:lnSpc>
              <a:spcAft>
                <a:spcPts val="300"/>
              </a:spcAft>
            </a:pPr>
            <a:r>
              <a:rPr lang="en-GB" sz="1200" b="1" noProof="0" dirty="0">
                <a:solidFill>
                  <a:srgbClr val="45802F"/>
                </a:solidFill>
                <a:latin typeface="Constantia" panose="02030602050306030303" pitchFamily="18" charset="0"/>
              </a:rPr>
              <a:t>Total budget:</a:t>
            </a:r>
            <a:r>
              <a:rPr lang="en-GB" sz="1200" b="1" noProof="0" dirty="0">
                <a:solidFill>
                  <a:srgbClr val="A1C611"/>
                </a:solidFill>
                <a:latin typeface="Constantia" panose="02030602050306030303" pitchFamily="18" charset="0"/>
              </a:rPr>
              <a:t> </a:t>
            </a:r>
            <a:r>
              <a:rPr lang="en-GB" sz="1200" noProof="0" dirty="0">
                <a:solidFill>
                  <a:srgbClr val="535353"/>
                </a:solidFill>
                <a:latin typeface="Constantia" panose="02030602050306030303" pitchFamily="18" charset="0"/>
              </a:rPr>
              <a:t>EUR X.X million</a:t>
            </a:r>
          </a:p>
          <a:p>
            <a:pPr algn="r">
              <a:lnSpc>
                <a:spcPct val="100000"/>
              </a:lnSpc>
              <a:spcAft>
                <a:spcPts val="300"/>
              </a:spcAft>
            </a:pPr>
            <a:r>
              <a:rPr lang="en-GB" sz="1200" b="1" noProof="0" dirty="0">
                <a:solidFill>
                  <a:srgbClr val="45802F"/>
                </a:solidFill>
                <a:latin typeface="Constantia" panose="02030602050306030303" pitchFamily="18" charset="0"/>
              </a:rPr>
              <a:t>European Regional Development Fund: </a:t>
            </a:r>
            <a:br>
              <a:rPr lang="en-GB" sz="1200" b="1" noProof="0" dirty="0">
                <a:solidFill>
                  <a:srgbClr val="45802F"/>
                </a:solidFill>
                <a:latin typeface="Constantia" panose="02030602050306030303" pitchFamily="18" charset="0"/>
              </a:rPr>
            </a:br>
            <a:r>
              <a:rPr lang="en-GB" sz="1200" noProof="0" dirty="0">
                <a:solidFill>
                  <a:srgbClr val="535353"/>
                </a:solidFill>
                <a:latin typeface="Constantia" panose="02030602050306030303" pitchFamily="18" charset="0"/>
              </a:rPr>
              <a:t>EUR X.X million</a:t>
            </a:r>
          </a:p>
          <a:p>
            <a:pPr algn="r">
              <a:lnSpc>
                <a:spcPct val="100000"/>
              </a:lnSpc>
              <a:spcAft>
                <a:spcPts val="300"/>
              </a:spcAft>
            </a:pPr>
            <a:r>
              <a:rPr lang="en-GB" sz="1200" b="1" noProof="0" dirty="0">
                <a:solidFill>
                  <a:srgbClr val="45802F"/>
                </a:solidFill>
                <a:latin typeface="Constantia" panose="02030602050306030303" pitchFamily="18" charset="0"/>
              </a:rPr>
              <a:t>European Neighbourhood Instrument: </a:t>
            </a:r>
            <a:br>
              <a:rPr lang="en-GB" sz="1200" b="1" noProof="0" dirty="0">
                <a:solidFill>
                  <a:srgbClr val="45802F"/>
                </a:solidFill>
                <a:latin typeface="Constantia" panose="02030602050306030303" pitchFamily="18" charset="0"/>
              </a:rPr>
            </a:br>
            <a:r>
              <a:rPr lang="en-GB" sz="1200" noProof="0" dirty="0">
                <a:solidFill>
                  <a:srgbClr val="535353"/>
                </a:solidFill>
                <a:latin typeface="Constantia" panose="02030602050306030303" pitchFamily="18" charset="0"/>
              </a:rPr>
              <a:t>EUR X.X million</a:t>
            </a:r>
          </a:p>
          <a:p>
            <a:pPr algn="r">
              <a:lnSpc>
                <a:spcPct val="100000"/>
              </a:lnSpc>
              <a:spcAft>
                <a:spcPts val="300"/>
              </a:spcAft>
            </a:pPr>
            <a:r>
              <a:rPr lang="en-GB" sz="1200" b="1" noProof="0" dirty="0">
                <a:solidFill>
                  <a:srgbClr val="45802F"/>
                </a:solidFill>
                <a:latin typeface="Constantia" panose="02030602050306030303" pitchFamily="18" charset="0"/>
              </a:rPr>
              <a:t>Norwegian Funding:</a:t>
            </a:r>
            <a:r>
              <a:rPr lang="en-GB" sz="1200" noProof="0" dirty="0">
                <a:solidFill>
                  <a:srgbClr val="45802F"/>
                </a:solidFill>
                <a:latin typeface="Constantia" panose="02030602050306030303" pitchFamily="18" charset="0"/>
              </a:rPr>
              <a:t> </a:t>
            </a:r>
            <a:br>
              <a:rPr lang="en-GB" sz="1200" noProof="0" dirty="0">
                <a:solidFill>
                  <a:srgbClr val="45802F"/>
                </a:solidFill>
                <a:latin typeface="Constantia" panose="02030602050306030303" pitchFamily="18" charset="0"/>
              </a:rPr>
            </a:br>
            <a:r>
              <a:rPr lang="en-GB" sz="1200" noProof="0" dirty="0">
                <a:solidFill>
                  <a:srgbClr val="535353"/>
                </a:solidFill>
                <a:latin typeface="Constantia" panose="02030602050306030303" pitchFamily="18" charset="0"/>
              </a:rPr>
              <a:t>EUR X.X millions</a:t>
            </a:r>
          </a:p>
        </p:txBody>
      </p:sp>
      <p:sp>
        <p:nvSpPr>
          <p:cNvPr id="7" name="Rectangle 6"/>
          <p:cNvSpPr/>
          <p:nvPr userDrawn="1"/>
        </p:nvSpPr>
        <p:spPr>
          <a:xfrm>
            <a:off x="887647" y="13491194"/>
            <a:ext cx="3985977" cy="400110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algn="l">
              <a:spcAft>
                <a:spcPts val="1200"/>
              </a:spcAft>
            </a:pPr>
            <a:r>
              <a:rPr lang="de-DE" sz="2000" b="1" dirty="0">
                <a:solidFill>
                  <a:srgbClr val="45802F"/>
                </a:solidFill>
                <a:latin typeface="Constantia" panose="02030602050306030303" pitchFamily="18" charset="0"/>
              </a:rPr>
              <a:t>www.websitename.eu</a:t>
            </a:r>
          </a:p>
        </p:txBody>
      </p:sp>
      <p:sp>
        <p:nvSpPr>
          <p:cNvPr id="13" name="TextBox 12"/>
          <p:cNvSpPr txBox="1"/>
          <p:nvPr userDrawn="1"/>
        </p:nvSpPr>
        <p:spPr>
          <a:xfrm>
            <a:off x="974354" y="12116279"/>
            <a:ext cx="3937371" cy="307777"/>
          </a:xfrm>
          <a:prstGeom prst="rect">
            <a:avLst/>
          </a:prstGeom>
          <a:noFill/>
        </p:spPr>
        <p:txBody>
          <a:bodyPr wrap="square" lIns="0" tIns="0" rIns="0" bIns="0" rtlCol="0" anchor="b">
            <a:spAutoFit/>
          </a:bodyPr>
          <a:lstStyle/>
          <a:p>
            <a:pPr algn="l">
              <a:spcAft>
                <a:spcPts val="1200"/>
              </a:spcAft>
            </a:pPr>
            <a:r>
              <a:rPr lang="en-GB" sz="2000" b="1" noProof="0" dirty="0">
                <a:solidFill>
                  <a:srgbClr val="45802F"/>
                </a:solidFill>
                <a:latin typeface="Constantia" panose="02030602050306030303" pitchFamily="18" charset="0"/>
              </a:rPr>
              <a:t>About the project</a:t>
            </a:r>
          </a:p>
        </p:txBody>
      </p:sp>
      <p:pic>
        <p:nvPicPr>
          <p:cNvPr id="9" name="Picture 8"/>
          <p:cNvPicPr>
            <a:picLocks noChangeAspect="1"/>
          </p:cNvPicPr>
          <p:nvPr userDrawn="1"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8253473" y="694062"/>
            <a:ext cx="1452000" cy="1980000"/>
          </a:xfrm>
          <a:prstGeom prst="rect">
            <a:avLst/>
          </a:prstGeom>
        </p:spPr>
      </p:pic>
      <p:pic>
        <p:nvPicPr>
          <p:cNvPr id="10" name="Picture 9"/>
          <p:cNvPicPr>
            <a:picLocks noChangeAspect="1"/>
          </p:cNvPicPr>
          <p:nvPr userDrawn="1"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5747489" y="498200"/>
            <a:ext cx="2016000" cy="705371"/>
          </a:xfrm>
          <a:prstGeom prst="rect">
            <a:avLst/>
          </a:prstGeom>
        </p:spPr>
      </p:pic>
    </p:spTree>
    <p:extLst>
      <p:ext uri="{BB962C8B-B14F-4D97-AF65-F5344CB8AC3E}">
        <p14:creationId xmlns:p14="http://schemas.microsoft.com/office/powerpoint/2010/main" val="4243170793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</p:spTree>
    <p:extLst>
      <p:ext uri="{BB962C8B-B14F-4D97-AF65-F5344CB8AC3E}">
        <p14:creationId xmlns:p14="http://schemas.microsoft.com/office/powerpoint/2010/main" val="2330748806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3" Type="http://schemas.openxmlformats.org/officeDocument/2006/relationships/slideLayout" Target="../slideLayouts/slideLayout3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5" Type="http://schemas.openxmlformats.org/officeDocument/2006/relationships/theme" Target="../theme/theme1.xml"/><Relationship Id="rId4" Type="http://schemas.openxmlformats.org/officeDocument/2006/relationships/slideLayout" Target="../slideLayouts/slideLayout4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solidFill>
          <a:schemeClr val="bg2">
            <a:alpha val="70000"/>
          </a:schemeClr>
        </a:soli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platzhalter 1"/>
          <p:cNvSpPr>
            <a:spLocks noGrp="1"/>
          </p:cNvSpPr>
          <p:nvPr>
            <p:ph type="title"/>
          </p:nvPr>
        </p:nvSpPr>
        <p:spPr>
          <a:xfrm>
            <a:off x="799396" y="753666"/>
            <a:ext cx="9190917" cy="2520421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/>
          <a:p>
            <a:r>
              <a:rPr lang="de-DE" dirty="0"/>
              <a:t>Slide </a:t>
            </a:r>
            <a:r>
              <a:rPr lang="de-DE" dirty="0" err="1"/>
              <a:t>headline</a:t>
            </a:r>
            <a:endParaRPr lang="de-DE" dirty="0"/>
          </a:p>
        </p:txBody>
      </p:sp>
      <p:sp>
        <p:nvSpPr>
          <p:cNvPr id="3" name="Textplatzhalter 2"/>
          <p:cNvSpPr>
            <a:spLocks noGrp="1"/>
          </p:cNvSpPr>
          <p:nvPr>
            <p:ph type="body" idx="1"/>
          </p:nvPr>
        </p:nvSpPr>
        <p:spPr>
          <a:xfrm>
            <a:off x="799396" y="3528596"/>
            <a:ext cx="9178820" cy="9590122"/>
          </a:xfrm>
          <a:prstGeom prst="rect">
            <a:avLst/>
          </a:prstGeom>
        </p:spPr>
        <p:txBody>
          <a:bodyPr vert="horz" lIns="128016" tIns="64008" rIns="128016" bIns="64008" rtlCol="0">
            <a:noAutofit/>
          </a:bodyPr>
          <a:lstStyle/>
          <a:p>
            <a:pPr lvl="0"/>
            <a:r>
              <a:rPr lang="de-DE" dirty="0" err="1"/>
              <a:t>Lorem</a:t>
            </a:r>
            <a:r>
              <a:rPr lang="de-DE" dirty="0"/>
              <a:t> </a:t>
            </a:r>
            <a:r>
              <a:rPr lang="de-DE" dirty="0" err="1"/>
              <a:t>ipsum</a:t>
            </a:r>
            <a:endParaRPr lang="de-DE" dirty="0"/>
          </a:p>
          <a:p>
            <a:pPr lvl="0"/>
            <a:endParaRPr lang="de-DE" dirty="0"/>
          </a:p>
        </p:txBody>
      </p:sp>
    </p:spTree>
    <p:extLst>
      <p:ext uri="{BB962C8B-B14F-4D97-AF65-F5344CB8AC3E}">
        <p14:creationId xmlns:p14="http://schemas.microsoft.com/office/powerpoint/2010/main" val="3233103752"/>
      </p:ext>
    </p:extLst>
  </p:cSld>
  <p:clrMap bg1="lt1" tx1="dk1" bg2="lt2" tx2="dk2" accent1="accent1" accent2="accent2" accent3="accent3" accent4="accent4" accent5="accent5" accent6="accent6" hlink="hlink" folHlink="folHlink"/>
  <p:sldLayoutIdLst>
    <p:sldLayoutId id="2147483650" r:id="rId1"/>
    <p:sldLayoutId id="2147483658" r:id="rId2"/>
    <p:sldLayoutId id="2147483664" r:id="rId3"/>
    <p:sldLayoutId id="2147483655" r:id="rId4"/>
  </p:sldLayoutIdLst>
  <p:hf hdr="0" dt="0"/>
  <p:txStyles>
    <p:titleStyle>
      <a:lvl1pPr algn="l" defTabSz="1280160" rtl="0" eaLnBrk="1" latinLnBrk="0" hangingPunct="1">
        <a:spcBef>
          <a:spcPct val="0"/>
        </a:spcBef>
        <a:buNone/>
        <a:defRPr sz="4500" b="1" kern="1200" baseline="0">
          <a:solidFill>
            <a:srgbClr val="00507F"/>
          </a:solidFill>
          <a:latin typeface="+mj-lt"/>
          <a:ea typeface="+mj-ea"/>
          <a:cs typeface="+mj-cs"/>
        </a:defRPr>
      </a:lvl1pPr>
    </p:titleStyle>
    <p:bodyStyle>
      <a:lvl1pPr marL="0" marR="0" indent="0" algn="l" defTabSz="1280160" rtl="0" eaLnBrk="1" fontAlgn="auto" latinLnBrk="0" hangingPunct="1">
        <a:lnSpc>
          <a:spcPct val="100000"/>
        </a:lnSpc>
        <a:spcBef>
          <a:spcPct val="20000"/>
        </a:spcBef>
        <a:spcAft>
          <a:spcPts val="0"/>
        </a:spcAft>
        <a:buClrTx/>
        <a:buSzTx/>
        <a:buFont typeface="Arial" panose="020B0604020202020204" pitchFamily="34" charset="0"/>
        <a:buNone/>
        <a:tabLst>
          <a:tab pos="626745" algn="l"/>
        </a:tabLst>
        <a:defRPr sz="3100" b="0" kern="1200" baseline="0">
          <a:solidFill>
            <a:srgbClr val="00507F"/>
          </a:solidFill>
          <a:latin typeface="+mn-lt"/>
          <a:ea typeface="+mn-ea"/>
          <a:cs typeface="+mn-cs"/>
        </a:defRPr>
      </a:lvl1pPr>
      <a:lvl2pPr marL="1040130" indent="-40005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rgbClr val="00507F"/>
          </a:solidFill>
          <a:latin typeface="+mn-lt"/>
          <a:ea typeface="+mn-ea"/>
          <a:cs typeface="+mn-cs"/>
        </a:defRPr>
      </a:lvl2pPr>
      <a:lvl3pPr marL="16002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3100" kern="1200">
          <a:solidFill>
            <a:srgbClr val="00507F"/>
          </a:solidFill>
          <a:latin typeface="+mn-lt"/>
          <a:ea typeface="+mn-ea"/>
          <a:cs typeface="+mn-cs"/>
        </a:defRPr>
      </a:lvl3pPr>
      <a:lvl4pPr marL="22402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–"/>
        <a:defRPr sz="3100" kern="1200">
          <a:solidFill>
            <a:srgbClr val="00507F"/>
          </a:solidFill>
          <a:latin typeface="+mn-lt"/>
          <a:ea typeface="+mn-ea"/>
          <a:cs typeface="+mn-cs"/>
        </a:defRPr>
      </a:lvl4pPr>
      <a:lvl5pPr marL="288036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»"/>
        <a:defRPr sz="3100" kern="1200">
          <a:solidFill>
            <a:srgbClr val="00507F"/>
          </a:solidFill>
          <a:latin typeface="+mn-lt"/>
          <a:ea typeface="+mn-ea"/>
          <a:cs typeface="+mn-cs"/>
        </a:defRPr>
      </a:lvl5pPr>
      <a:lvl6pPr marL="352044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6pPr>
      <a:lvl7pPr marL="416052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7pPr>
      <a:lvl8pPr marL="480060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8pPr>
      <a:lvl9pPr marL="5440680" indent="-320040" algn="l" defTabSz="1280160" rtl="0" eaLnBrk="1" latinLnBrk="0" hangingPunct="1">
        <a:spcBef>
          <a:spcPct val="20000"/>
        </a:spcBef>
        <a:buFont typeface="Arial" panose="020B0604020202020204" pitchFamily="34" charset="0"/>
        <a:buChar char="•"/>
        <a:defRPr sz="28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de-DE"/>
      </a:defPPr>
      <a:lvl1pPr marL="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1pPr>
      <a:lvl2pPr marL="6400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2pPr>
      <a:lvl3pPr marL="12801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3pPr>
      <a:lvl4pPr marL="19202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4pPr>
      <a:lvl5pPr marL="256032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5pPr>
      <a:lvl6pPr marL="320040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6pPr>
      <a:lvl7pPr marL="384048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7pPr>
      <a:lvl8pPr marL="448056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8pPr>
      <a:lvl9pPr marL="5120640" algn="l" defTabSz="1280160" rtl="0" eaLnBrk="1" latinLnBrk="0" hangingPunct="1">
        <a:defRPr sz="25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8" Type="http://schemas.openxmlformats.org/officeDocument/2006/relationships/hyperlink" Target="http://www.eufunds.bg/" TargetMode="External"/><Relationship Id="rId3" Type="http://schemas.openxmlformats.org/officeDocument/2006/relationships/image" Target="../media/image4.png"/><Relationship Id="rId7" Type="http://schemas.openxmlformats.org/officeDocument/2006/relationships/image" Target="../media/image7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Relationship Id="rId6" Type="http://schemas.openxmlformats.org/officeDocument/2006/relationships/image" Target="../media/image6.jpeg"/><Relationship Id="rId5" Type="http://schemas.openxmlformats.org/officeDocument/2006/relationships/image" Target="../media/image5.png"/><Relationship Id="rId4" Type="http://schemas.microsoft.com/office/2007/relationships/hdphoto" Target="../media/hdphoto1.wdp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19" name="Picture Placeholder 2">
            <a:extLst>
              <a:ext uri="{FF2B5EF4-FFF2-40B4-BE49-F238E27FC236}">
                <a16:creationId xmlns:a16="http://schemas.microsoft.com/office/drawing/2014/main" id="{610B1450-B3E7-4A53-9B6E-E7F783413AD0}"/>
              </a:ext>
            </a:extLst>
          </p:cNvPr>
          <p:cNvPicPr>
            <a:picLocks noChangeAspect="1"/>
          </p:cNvPicPr>
          <p:nvPr/>
        </p:nvPicPr>
        <p:blipFill>
          <a:blip r:embed="rId3">
            <a:duotone>
              <a:schemeClr val="accent5">
                <a:shade val="45000"/>
                <a:satMod val="135000"/>
              </a:schemeClr>
              <a:prstClr val="white"/>
            </a:duotone>
            <a:extLst>
              <a:ext uri="{BEBA8EAE-BF5A-486C-A8C5-ECC9F3942E4B}">
                <a14:imgProps xmlns:a14="http://schemas.microsoft.com/office/drawing/2010/main">
                  <a14:imgLayer r:embed="rId4">
                    <a14:imgEffect>
                      <a14:brightnessContrast contrast="40000"/>
                    </a14:imgEffect>
                  </a14:imgLayer>
                </a14:imgProps>
              </a:ext>
              <a:ext uri="{28A0092B-C50C-407E-A947-70E740481C1C}">
                <a14:useLocalDpi xmlns:a14="http://schemas.microsoft.com/office/drawing/2010/main" val="0"/>
              </a:ext>
            </a:extLst>
          </a:blip>
          <a:srcRect t="2439" b="2439"/>
          <a:stretch/>
        </p:blipFill>
        <p:spPr>
          <a:xfrm>
            <a:off x="0" y="2263208"/>
            <a:ext cx="10693400" cy="5492750"/>
          </a:xfrm>
          <a:custGeom>
            <a:avLst/>
            <a:gdLst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0 w 9144000"/>
              <a:gd name="connsiteY3" fmla="*/ 6237288 h 6237288"/>
              <a:gd name="connsiteX4" fmla="*/ 0 w 9144000"/>
              <a:gd name="connsiteY4" fmla="*/ 0 h 6237288"/>
              <a:gd name="connsiteX0" fmla="*/ 0 w 9144000"/>
              <a:gd name="connsiteY0" fmla="*/ 0 h 6237289"/>
              <a:gd name="connsiteX1" fmla="*/ 9144000 w 9144000"/>
              <a:gd name="connsiteY1" fmla="*/ 0 h 6237289"/>
              <a:gd name="connsiteX2" fmla="*/ 9144000 w 9144000"/>
              <a:gd name="connsiteY2" fmla="*/ 6237288 h 6237289"/>
              <a:gd name="connsiteX3" fmla="*/ 4557370 w 9144000"/>
              <a:gd name="connsiteY3" fmla="*/ 5874106 h 6237289"/>
              <a:gd name="connsiteX4" fmla="*/ 0 w 9144000"/>
              <a:gd name="connsiteY4" fmla="*/ 6237288 h 6237289"/>
              <a:gd name="connsiteX5" fmla="*/ 0 w 9144000"/>
              <a:gd name="connsiteY5" fmla="*/ 0 h 6237289"/>
              <a:gd name="connsiteX0" fmla="*/ 0 w 9144000"/>
              <a:gd name="connsiteY0" fmla="*/ 0 h 6237293"/>
              <a:gd name="connsiteX1" fmla="*/ 9144000 w 9144000"/>
              <a:gd name="connsiteY1" fmla="*/ 0 h 6237293"/>
              <a:gd name="connsiteX2" fmla="*/ 9144000 w 9144000"/>
              <a:gd name="connsiteY2" fmla="*/ 6237288 h 6237293"/>
              <a:gd name="connsiteX3" fmla="*/ 4557370 w 9144000"/>
              <a:gd name="connsiteY3" fmla="*/ 5874106 h 6237293"/>
              <a:gd name="connsiteX4" fmla="*/ 0 w 9144000"/>
              <a:gd name="connsiteY4" fmla="*/ 6237288 h 6237293"/>
              <a:gd name="connsiteX5" fmla="*/ 0 w 9144000"/>
              <a:gd name="connsiteY5" fmla="*/ 0 h 6237293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557370 w 9144000"/>
              <a:gd name="connsiteY3" fmla="*/ 5874106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557370 w 9144000"/>
              <a:gd name="connsiteY3" fmla="*/ 5874106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15892 w 9144000"/>
              <a:gd name="connsiteY3" fmla="*/ 5888737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564686 w 9144000"/>
              <a:gd name="connsiteY3" fmla="*/ 5888737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564686 w 9144000"/>
              <a:gd name="connsiteY3" fmla="*/ 5888737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564686 w 9144000"/>
              <a:gd name="connsiteY3" fmla="*/ 5888737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564686 w 9144000"/>
              <a:gd name="connsiteY3" fmla="*/ 5888737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9144000 w 9144000"/>
              <a:gd name="connsiteY1" fmla="*/ 0 h 6237288"/>
              <a:gd name="connsiteX2" fmla="*/ 9144000 w 9144000"/>
              <a:gd name="connsiteY2" fmla="*/ 6237288 h 6237288"/>
              <a:gd name="connsiteX3" fmla="*/ 4601262 w 9144000"/>
              <a:gd name="connsiteY3" fmla="*/ 5881422 h 6237288"/>
              <a:gd name="connsiteX4" fmla="*/ 0 w 9144000"/>
              <a:gd name="connsiteY4" fmla="*/ 6237288 h 6237288"/>
              <a:gd name="connsiteX5" fmla="*/ 0 w 9144000"/>
              <a:gd name="connsiteY5" fmla="*/ 0 h 6237288"/>
              <a:gd name="connsiteX0" fmla="*/ 0 w 9144000"/>
              <a:gd name="connsiteY0" fmla="*/ 0 h 6237288"/>
              <a:gd name="connsiteX1" fmla="*/ 4594095 w 9144000"/>
              <a:gd name="connsiteY1" fmla="*/ 1888 h 6237288"/>
              <a:gd name="connsiteX2" fmla="*/ 9144000 w 9144000"/>
              <a:gd name="connsiteY2" fmla="*/ 0 h 6237288"/>
              <a:gd name="connsiteX3" fmla="*/ 9144000 w 9144000"/>
              <a:gd name="connsiteY3" fmla="*/ 6237288 h 6237288"/>
              <a:gd name="connsiteX4" fmla="*/ 4601262 w 9144000"/>
              <a:gd name="connsiteY4" fmla="*/ 5881422 h 6237288"/>
              <a:gd name="connsiteX5" fmla="*/ 0 w 9144000"/>
              <a:gd name="connsiteY5" fmla="*/ 6237288 h 6237288"/>
              <a:gd name="connsiteX6" fmla="*/ 0 w 9144000"/>
              <a:gd name="connsiteY6" fmla="*/ 0 h 6237288"/>
              <a:gd name="connsiteX0" fmla="*/ 0 w 9144000"/>
              <a:gd name="connsiteY0" fmla="*/ 395389 h 6237288"/>
              <a:gd name="connsiteX1" fmla="*/ 4594095 w 9144000"/>
              <a:gd name="connsiteY1" fmla="*/ 1888 h 6237288"/>
              <a:gd name="connsiteX2" fmla="*/ 9144000 w 9144000"/>
              <a:gd name="connsiteY2" fmla="*/ 0 h 6237288"/>
              <a:gd name="connsiteX3" fmla="*/ 9144000 w 9144000"/>
              <a:gd name="connsiteY3" fmla="*/ 6237288 h 6237288"/>
              <a:gd name="connsiteX4" fmla="*/ 4601262 w 9144000"/>
              <a:gd name="connsiteY4" fmla="*/ 5881422 h 6237288"/>
              <a:gd name="connsiteX5" fmla="*/ 0 w 9144000"/>
              <a:gd name="connsiteY5" fmla="*/ 6237288 h 6237288"/>
              <a:gd name="connsiteX6" fmla="*/ 0 w 9144000"/>
              <a:gd name="connsiteY6" fmla="*/ 395389 h 6237288"/>
              <a:gd name="connsiteX0" fmla="*/ 0 w 9162184"/>
              <a:gd name="connsiteY0" fmla="*/ 393501 h 6235400"/>
              <a:gd name="connsiteX1" fmla="*/ 4594095 w 9162184"/>
              <a:gd name="connsiteY1" fmla="*/ 0 h 6235400"/>
              <a:gd name="connsiteX2" fmla="*/ 9162184 w 9162184"/>
              <a:gd name="connsiteY2" fmla="*/ 364570 h 6235400"/>
              <a:gd name="connsiteX3" fmla="*/ 9144000 w 9162184"/>
              <a:gd name="connsiteY3" fmla="*/ 6235400 h 6235400"/>
              <a:gd name="connsiteX4" fmla="*/ 4601262 w 9162184"/>
              <a:gd name="connsiteY4" fmla="*/ 5879534 h 6235400"/>
              <a:gd name="connsiteX5" fmla="*/ 0 w 9162184"/>
              <a:gd name="connsiteY5" fmla="*/ 6235400 h 6235400"/>
              <a:gd name="connsiteX6" fmla="*/ 0 w 9162184"/>
              <a:gd name="connsiteY6" fmla="*/ 393501 h 6235400"/>
              <a:gd name="connsiteX0" fmla="*/ 0 w 9162184"/>
              <a:gd name="connsiteY0" fmla="*/ 590174 h 6432073"/>
              <a:gd name="connsiteX1" fmla="*/ 4594095 w 9162184"/>
              <a:gd name="connsiteY1" fmla="*/ 196673 h 6432073"/>
              <a:gd name="connsiteX2" fmla="*/ 9162184 w 9162184"/>
              <a:gd name="connsiteY2" fmla="*/ 561243 h 6432073"/>
              <a:gd name="connsiteX3" fmla="*/ 9144000 w 9162184"/>
              <a:gd name="connsiteY3" fmla="*/ 6432073 h 6432073"/>
              <a:gd name="connsiteX4" fmla="*/ 4601262 w 9162184"/>
              <a:gd name="connsiteY4" fmla="*/ 6076207 h 6432073"/>
              <a:gd name="connsiteX5" fmla="*/ 0 w 9162184"/>
              <a:gd name="connsiteY5" fmla="*/ 6432073 h 6432073"/>
              <a:gd name="connsiteX6" fmla="*/ 0 w 9162184"/>
              <a:gd name="connsiteY6" fmla="*/ 590174 h 6432073"/>
              <a:gd name="connsiteX0" fmla="*/ 0 w 9162184"/>
              <a:gd name="connsiteY0" fmla="*/ 633372 h 6475271"/>
              <a:gd name="connsiteX1" fmla="*/ 4594095 w 9162184"/>
              <a:gd name="connsiteY1" fmla="*/ 239871 h 6475271"/>
              <a:gd name="connsiteX2" fmla="*/ 9162184 w 9162184"/>
              <a:gd name="connsiteY2" fmla="*/ 604441 h 6475271"/>
              <a:gd name="connsiteX3" fmla="*/ 9144000 w 9162184"/>
              <a:gd name="connsiteY3" fmla="*/ 6475271 h 6475271"/>
              <a:gd name="connsiteX4" fmla="*/ 4601262 w 9162184"/>
              <a:gd name="connsiteY4" fmla="*/ 6119405 h 6475271"/>
              <a:gd name="connsiteX5" fmla="*/ 0 w 9162184"/>
              <a:gd name="connsiteY5" fmla="*/ 6475271 h 6475271"/>
              <a:gd name="connsiteX6" fmla="*/ 0 w 9162184"/>
              <a:gd name="connsiteY6" fmla="*/ 633372 h 6475271"/>
              <a:gd name="connsiteX0" fmla="*/ 0 w 9162184"/>
              <a:gd name="connsiteY0" fmla="*/ 596894 h 6438793"/>
              <a:gd name="connsiteX1" fmla="*/ 4594095 w 9162184"/>
              <a:gd name="connsiteY1" fmla="*/ 203393 h 6438793"/>
              <a:gd name="connsiteX2" fmla="*/ 9162184 w 9162184"/>
              <a:gd name="connsiteY2" fmla="*/ 567963 h 6438793"/>
              <a:gd name="connsiteX3" fmla="*/ 9144000 w 9162184"/>
              <a:gd name="connsiteY3" fmla="*/ 6438793 h 6438793"/>
              <a:gd name="connsiteX4" fmla="*/ 4601262 w 9162184"/>
              <a:gd name="connsiteY4" fmla="*/ 6082927 h 6438793"/>
              <a:gd name="connsiteX5" fmla="*/ 0 w 9162184"/>
              <a:gd name="connsiteY5" fmla="*/ 6438793 h 6438793"/>
              <a:gd name="connsiteX6" fmla="*/ 0 w 9162184"/>
              <a:gd name="connsiteY6" fmla="*/ 596894 h 6438793"/>
              <a:gd name="connsiteX0" fmla="*/ 0 w 9162184"/>
              <a:gd name="connsiteY0" fmla="*/ 394384 h 6236283"/>
              <a:gd name="connsiteX1" fmla="*/ 4594095 w 9162184"/>
              <a:gd name="connsiteY1" fmla="*/ 883 h 6236283"/>
              <a:gd name="connsiteX2" fmla="*/ 9162184 w 9162184"/>
              <a:gd name="connsiteY2" fmla="*/ 365453 h 6236283"/>
              <a:gd name="connsiteX3" fmla="*/ 9144000 w 9162184"/>
              <a:gd name="connsiteY3" fmla="*/ 6236283 h 6236283"/>
              <a:gd name="connsiteX4" fmla="*/ 4601262 w 9162184"/>
              <a:gd name="connsiteY4" fmla="*/ 5880417 h 6236283"/>
              <a:gd name="connsiteX5" fmla="*/ 0 w 9162184"/>
              <a:gd name="connsiteY5" fmla="*/ 6236283 h 6236283"/>
              <a:gd name="connsiteX6" fmla="*/ 0 w 9162184"/>
              <a:gd name="connsiteY6" fmla="*/ 394384 h 6236283"/>
              <a:gd name="connsiteX0" fmla="*/ 0 w 9162184"/>
              <a:gd name="connsiteY0" fmla="*/ 394582 h 6236481"/>
              <a:gd name="connsiteX1" fmla="*/ 4594095 w 9162184"/>
              <a:gd name="connsiteY1" fmla="*/ 1081 h 6236481"/>
              <a:gd name="connsiteX2" fmla="*/ 9162184 w 9162184"/>
              <a:gd name="connsiteY2" fmla="*/ 365651 h 6236481"/>
              <a:gd name="connsiteX3" fmla="*/ 9144000 w 9162184"/>
              <a:gd name="connsiteY3" fmla="*/ 6236481 h 6236481"/>
              <a:gd name="connsiteX4" fmla="*/ 4601262 w 9162184"/>
              <a:gd name="connsiteY4" fmla="*/ 5880615 h 6236481"/>
              <a:gd name="connsiteX5" fmla="*/ 0 w 9162184"/>
              <a:gd name="connsiteY5" fmla="*/ 6236481 h 6236481"/>
              <a:gd name="connsiteX6" fmla="*/ 0 w 9162184"/>
              <a:gd name="connsiteY6" fmla="*/ 394582 h 6236481"/>
              <a:gd name="connsiteX0" fmla="*/ 0 w 9162184"/>
              <a:gd name="connsiteY0" fmla="*/ 394582 h 6236481"/>
              <a:gd name="connsiteX1" fmla="*/ 4594095 w 9162184"/>
              <a:gd name="connsiteY1" fmla="*/ 1081 h 6236481"/>
              <a:gd name="connsiteX2" fmla="*/ 9162184 w 9162184"/>
              <a:gd name="connsiteY2" fmla="*/ 365651 h 6236481"/>
              <a:gd name="connsiteX3" fmla="*/ 9144000 w 9162184"/>
              <a:gd name="connsiteY3" fmla="*/ 6236481 h 6236481"/>
              <a:gd name="connsiteX4" fmla="*/ 4601262 w 9162184"/>
              <a:gd name="connsiteY4" fmla="*/ 5880615 h 6236481"/>
              <a:gd name="connsiteX5" fmla="*/ 0 w 9162184"/>
              <a:gd name="connsiteY5" fmla="*/ 6236481 h 6236481"/>
              <a:gd name="connsiteX6" fmla="*/ 0 w 9162184"/>
              <a:gd name="connsiteY6" fmla="*/ 394582 h 6236481"/>
              <a:gd name="connsiteX0" fmla="*/ 0 w 9162184"/>
              <a:gd name="connsiteY0" fmla="*/ 374225 h 6235411"/>
              <a:gd name="connsiteX1" fmla="*/ 4594095 w 9162184"/>
              <a:gd name="connsiteY1" fmla="*/ 11 h 6235411"/>
              <a:gd name="connsiteX2" fmla="*/ 9162184 w 9162184"/>
              <a:gd name="connsiteY2" fmla="*/ 364581 h 6235411"/>
              <a:gd name="connsiteX3" fmla="*/ 9144000 w 9162184"/>
              <a:gd name="connsiteY3" fmla="*/ 6235411 h 6235411"/>
              <a:gd name="connsiteX4" fmla="*/ 4601262 w 9162184"/>
              <a:gd name="connsiteY4" fmla="*/ 5879545 h 6235411"/>
              <a:gd name="connsiteX5" fmla="*/ 0 w 9162184"/>
              <a:gd name="connsiteY5" fmla="*/ 6235411 h 6235411"/>
              <a:gd name="connsiteX6" fmla="*/ 0 w 9162184"/>
              <a:gd name="connsiteY6" fmla="*/ 374225 h 6235411"/>
              <a:gd name="connsiteX0" fmla="*/ 0 w 9145775"/>
              <a:gd name="connsiteY0" fmla="*/ 374225 h 6235411"/>
              <a:gd name="connsiteX1" fmla="*/ 4594095 w 9145775"/>
              <a:gd name="connsiteY1" fmla="*/ 11 h 6235411"/>
              <a:gd name="connsiteX2" fmla="*/ 9144222 w 9145775"/>
              <a:gd name="connsiteY2" fmla="*/ 364581 h 6235411"/>
              <a:gd name="connsiteX3" fmla="*/ 9144000 w 9145775"/>
              <a:gd name="connsiteY3" fmla="*/ 6235411 h 6235411"/>
              <a:gd name="connsiteX4" fmla="*/ 4601262 w 9145775"/>
              <a:gd name="connsiteY4" fmla="*/ 5879545 h 6235411"/>
              <a:gd name="connsiteX5" fmla="*/ 0 w 9145775"/>
              <a:gd name="connsiteY5" fmla="*/ 6235411 h 6235411"/>
              <a:gd name="connsiteX6" fmla="*/ 0 w 9145775"/>
              <a:gd name="connsiteY6" fmla="*/ 374225 h 6235411"/>
            </a:gdLst>
            <a:ahLst/>
            <a:cxnLst>
              <a:cxn ang="0">
                <a:pos x="connsiteX0" y="connsiteY0"/>
              </a:cxn>
              <a:cxn ang="0">
                <a:pos x="connsiteX1" y="connsiteY1"/>
              </a:cxn>
              <a:cxn ang="0">
                <a:pos x="connsiteX2" y="connsiteY2"/>
              </a:cxn>
              <a:cxn ang="0">
                <a:pos x="connsiteX3" y="connsiteY3"/>
              </a:cxn>
              <a:cxn ang="0">
                <a:pos x="connsiteX4" y="connsiteY4"/>
              </a:cxn>
              <a:cxn ang="0">
                <a:pos x="connsiteX5" y="connsiteY5"/>
              </a:cxn>
              <a:cxn ang="0">
                <a:pos x="connsiteX6" y="connsiteY6"/>
              </a:cxn>
            </a:cxnLst>
            <a:rect l="l" t="t" r="r" b="b"/>
            <a:pathLst>
              <a:path w="9145775" h="6235411">
                <a:moveTo>
                  <a:pt x="0" y="374225"/>
                </a:moveTo>
                <a:cubicBezTo>
                  <a:pt x="1856720" y="116126"/>
                  <a:pt x="3070058" y="1618"/>
                  <a:pt x="4594095" y="11"/>
                </a:cubicBezTo>
                <a:cubicBezTo>
                  <a:pt x="6118132" y="-1596"/>
                  <a:pt x="7676079" y="175553"/>
                  <a:pt x="9144222" y="364581"/>
                </a:cubicBezTo>
                <a:cubicBezTo>
                  <a:pt x="9138161" y="2321524"/>
                  <a:pt x="9150061" y="4278468"/>
                  <a:pt x="9144000" y="6235411"/>
                </a:cubicBezTo>
                <a:cubicBezTo>
                  <a:pt x="7383477" y="6002183"/>
                  <a:pt x="7224979" y="5966468"/>
                  <a:pt x="4601262" y="5879545"/>
                </a:cubicBezTo>
                <a:cubicBezTo>
                  <a:pt x="2787092" y="5871370"/>
                  <a:pt x="1338683" y="6053389"/>
                  <a:pt x="0" y="6235411"/>
                </a:cubicBezTo>
                <a:lnTo>
                  <a:pt x="0" y="374225"/>
                </a:lnTo>
                <a:close/>
              </a:path>
            </a:pathLst>
          </a:custGeom>
        </p:spPr>
      </p:pic>
      <p:sp>
        <p:nvSpPr>
          <p:cNvPr id="2" name="Title 1">
            <a:extLst>
              <a:ext uri="{FF2B5EF4-FFF2-40B4-BE49-F238E27FC236}">
                <a16:creationId xmlns:a16="http://schemas.microsoft.com/office/drawing/2014/main" id="{87205C70-CA2F-4EBD-8AF8-E4D4A49CB6C7}"/>
              </a:ext>
            </a:extLst>
          </p:cNvPr>
          <p:cNvSpPr>
            <a:spLocks noGrp="1"/>
          </p:cNvSpPr>
          <p:nvPr>
            <p:ph type="title"/>
          </p:nvPr>
        </p:nvSpPr>
        <p:spPr>
          <a:xfrm>
            <a:off x="495087" y="1597930"/>
            <a:ext cx="9769805" cy="2545624"/>
          </a:xfrm>
        </p:spPr>
        <p:txBody>
          <a:bodyPr>
            <a:normAutofit fontScale="90000"/>
          </a:bodyPr>
          <a:lstStyle/>
          <a:p>
            <a:r>
              <a:rPr lang="bg-BG" sz="3300" b="1" dirty="0">
                <a:effectLst/>
                <a:ea typeface="Times New Roman" panose="02020603050405020304" pitchFamily="18" charset="0"/>
              </a:rPr>
              <a:t>Проект:</a:t>
            </a:r>
            <a:r>
              <a:rPr lang="en-US" sz="3300" b="1" dirty="0">
                <a:effectLst/>
                <a:ea typeface="Times New Roman" panose="02020603050405020304" pitchFamily="18" charset="0"/>
              </a:rPr>
              <a:t> “</a:t>
            </a:r>
            <a:r>
              <a:rPr lang="bg-BG" sz="3300" b="1" dirty="0">
                <a:effectLst/>
                <a:ea typeface="Times New Roman" panose="02020603050405020304" pitchFamily="18" charset="0"/>
              </a:rPr>
              <a:t>Успяваме заедно</a:t>
            </a:r>
            <a:r>
              <a:rPr lang="en-US" sz="3300" b="1" dirty="0">
                <a:effectLst/>
                <a:ea typeface="Times New Roman" panose="02020603050405020304" pitchFamily="18" charset="0"/>
              </a:rPr>
              <a:t>”</a:t>
            </a:r>
            <a:br>
              <a:rPr lang="bg-BG" sz="3300" b="1" dirty="0">
                <a:effectLst/>
                <a:ea typeface="Times New Roman" panose="02020603050405020304" pitchFamily="18" charset="0"/>
              </a:rPr>
            </a:br>
            <a:r>
              <a:rPr lang="bg-BG" sz="3300" b="1" dirty="0">
                <a:effectLst/>
                <a:ea typeface="Times New Roman" panose="02020603050405020304" pitchFamily="18" charset="0"/>
              </a:rPr>
              <a:t>Бенефициент: Община Хасково</a:t>
            </a:r>
            <a:br>
              <a:rPr lang="bg-BG" sz="3000" b="1" dirty="0">
                <a:effectLst/>
                <a:ea typeface="Times New Roman" panose="02020603050405020304" pitchFamily="18" charset="0"/>
              </a:rPr>
            </a:br>
            <a:br>
              <a:rPr lang="bg-BG" sz="3000" b="1" dirty="0">
                <a:effectLst/>
                <a:ea typeface="Times New Roman" panose="02020603050405020304" pitchFamily="18" charset="0"/>
              </a:rPr>
            </a:br>
            <a:r>
              <a:rPr lang="ru-RU" sz="2500" b="1" dirty="0">
                <a:effectLst/>
                <a:ea typeface="Times New Roman" panose="02020603050405020304" pitchFamily="18" charset="0"/>
              </a:rPr>
              <a:t>Обща стойност на проекта:   1 589 860,38 лева, от които </a:t>
            </a:r>
            <a:br>
              <a:rPr lang="ru-RU" sz="2500" b="1" dirty="0">
                <a:effectLst/>
                <a:ea typeface="Times New Roman" panose="02020603050405020304" pitchFamily="18" charset="0"/>
              </a:rPr>
            </a:br>
            <a:r>
              <a:rPr lang="ru-RU" sz="2500" dirty="0">
                <a:ea typeface="Times New Roman" panose="02020603050405020304" pitchFamily="18" charset="0"/>
              </a:rPr>
              <a:t>Европейско финансиране:</a:t>
            </a:r>
            <a:r>
              <a:rPr lang="ru-RU" sz="2500" b="1" dirty="0">
                <a:effectLst/>
                <a:ea typeface="Times New Roman" panose="02020603050405020304" pitchFamily="18" charset="0"/>
              </a:rPr>
              <a:t>     1 351 381,33 лева</a:t>
            </a:r>
            <a:br>
              <a:rPr lang="ru-RU" sz="2500" b="1" dirty="0">
                <a:effectLst/>
                <a:ea typeface="Times New Roman" panose="02020603050405020304" pitchFamily="18" charset="0"/>
              </a:rPr>
            </a:br>
            <a:r>
              <a:rPr lang="ru-RU" sz="2500" dirty="0">
                <a:ea typeface="Times New Roman" panose="02020603050405020304" pitchFamily="18" charset="0"/>
              </a:rPr>
              <a:t>Национално съфинансиране</a:t>
            </a:r>
            <a:r>
              <a:rPr lang="en-US" sz="2500" dirty="0">
                <a:ea typeface="Times New Roman" panose="02020603050405020304" pitchFamily="18" charset="0"/>
              </a:rPr>
              <a:t>:</a:t>
            </a:r>
            <a:r>
              <a:rPr lang="ru-RU" sz="2500" dirty="0">
                <a:ea typeface="Times New Roman" panose="02020603050405020304" pitchFamily="18" charset="0"/>
              </a:rPr>
              <a:t>  </a:t>
            </a:r>
            <a:r>
              <a:rPr lang="ru-RU" sz="2500" b="1" dirty="0">
                <a:effectLst/>
                <a:ea typeface="Times New Roman" panose="02020603050405020304" pitchFamily="18" charset="0"/>
              </a:rPr>
              <a:t>238 479,05 лева</a:t>
            </a:r>
            <a:endParaRPr lang="bg-BG" sz="2500" dirty="0"/>
          </a:p>
        </p:txBody>
      </p:sp>
      <p:pic>
        <p:nvPicPr>
          <p:cNvPr id="6" name="Picture 5">
            <a:extLst>
              <a:ext uri="{FF2B5EF4-FFF2-40B4-BE49-F238E27FC236}">
                <a16:creationId xmlns:a16="http://schemas.microsoft.com/office/drawing/2014/main" id="{9B0C1280-493A-4DFF-ACE6-EB178C3E0CD1}"/>
              </a:ext>
            </a:extLst>
          </p:cNvPr>
          <p:cNvPicPr>
            <a:picLocks noChangeAspect="1"/>
          </p:cNvPicPr>
          <p:nvPr/>
        </p:nvPicPr>
        <p:blipFill>
          <a:blip r:embed="rId5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tretch>
            <a:fillRect/>
          </a:stretch>
        </p:blipFill>
        <p:spPr>
          <a:xfrm>
            <a:off x="486100" y="270362"/>
            <a:ext cx="3391134" cy="1265900"/>
          </a:xfrm>
          <a:prstGeom prst="rect">
            <a:avLst/>
          </a:prstGeom>
        </p:spPr>
      </p:pic>
      <p:pic>
        <p:nvPicPr>
          <p:cNvPr id="7" name="Картина 3">
            <a:extLst>
              <a:ext uri="{FF2B5EF4-FFF2-40B4-BE49-F238E27FC236}">
                <a16:creationId xmlns:a16="http://schemas.microsoft.com/office/drawing/2014/main" id="{9DBC0EDC-F9F5-459D-B1AD-7251D73CA1EB}"/>
              </a:ext>
            </a:extLst>
          </p:cNvPr>
          <p:cNvPicPr>
            <a:picLocks noChangeAspect="1"/>
          </p:cNvPicPr>
          <p:nvPr/>
        </p:nvPicPr>
        <p:blipFill>
          <a:blip r:embed="rId6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4131550" y="221756"/>
            <a:ext cx="2983308" cy="1278561"/>
          </a:xfrm>
          <a:prstGeom prst="rect">
            <a:avLst/>
          </a:prstGeom>
          <a:noFill/>
          <a:ln>
            <a:noFill/>
          </a:ln>
        </p:spPr>
      </p:pic>
      <p:pic>
        <p:nvPicPr>
          <p:cNvPr id="8" name="Картина 4">
            <a:extLst>
              <a:ext uri="{FF2B5EF4-FFF2-40B4-BE49-F238E27FC236}">
                <a16:creationId xmlns:a16="http://schemas.microsoft.com/office/drawing/2014/main" id="{749449A6-B509-4FCD-96FC-36ADF4CBDE93}"/>
              </a:ext>
            </a:extLst>
          </p:cNvPr>
          <p:cNvPicPr>
            <a:picLocks noChangeAspect="1"/>
          </p:cNvPicPr>
          <p:nvPr/>
        </p:nvPicPr>
        <p:blipFill>
          <a:blip r:embed="rId7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11235" r="8163" b="9856"/>
          <a:stretch>
            <a:fillRect/>
          </a:stretch>
        </p:blipFill>
        <p:spPr bwMode="auto">
          <a:xfrm>
            <a:off x="7457430" y="173150"/>
            <a:ext cx="3042020" cy="1345863"/>
          </a:xfrm>
          <a:prstGeom prst="rect">
            <a:avLst/>
          </a:prstGeom>
          <a:noFill/>
          <a:ln>
            <a:noFill/>
          </a:ln>
        </p:spPr>
      </p:pic>
      <p:sp>
        <p:nvSpPr>
          <p:cNvPr id="10" name="TextBox 9">
            <a:extLst>
              <a:ext uri="{FF2B5EF4-FFF2-40B4-BE49-F238E27FC236}">
                <a16:creationId xmlns:a16="http://schemas.microsoft.com/office/drawing/2014/main" id="{8232C700-7CF2-4345-930D-00102EE1BE6B}"/>
              </a:ext>
            </a:extLst>
          </p:cNvPr>
          <p:cNvSpPr txBox="1"/>
          <p:nvPr/>
        </p:nvSpPr>
        <p:spPr>
          <a:xfrm>
            <a:off x="243070" y="13977254"/>
            <a:ext cx="10207259" cy="1308050"/>
          </a:xfrm>
          <a:prstGeom prst="rect">
            <a:avLst/>
          </a:prstGeom>
          <a:noFill/>
        </p:spPr>
        <p:txBody>
          <a:bodyPr wrap="square" rtlCol="0">
            <a:spAutoFit/>
          </a:bodyPr>
          <a:lstStyle/>
          <a:p>
            <a:pPr algn="ctr"/>
            <a:r>
              <a:rPr lang="bg-BG" sz="1500" i="1" dirty="0">
                <a:solidFill>
                  <a:srgbClr val="00507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---------------------------------------------------  </a:t>
            </a:r>
            <a:r>
              <a:rPr lang="bg-BG" sz="1500" i="1" dirty="0">
                <a:solidFill>
                  <a:srgbClr val="00507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  <a:hlinkClick r:id="rId8">
                  <a:extLst>
                    <a:ext uri="{A12FA001-AC4F-418D-AE19-62706E023703}">
                      <ahyp:hlinkClr xmlns:ahyp="http://schemas.microsoft.com/office/drawing/2018/hyperlinkcolor" val="tx"/>
                    </a:ext>
                  </a:extLst>
                </a:hlinkClick>
              </a:rPr>
              <a:t>www.eufunds.bg</a:t>
            </a:r>
            <a:r>
              <a:rPr lang="bg-BG" sz="1500" i="1" dirty="0">
                <a:solidFill>
                  <a:srgbClr val="00507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  ------------------------------------------------------</a:t>
            </a:r>
            <a:endParaRPr lang="bg-BG" sz="1500" dirty="0">
              <a:solidFill>
                <a:srgbClr val="00507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bg-BG" sz="1000" i="1" dirty="0">
                <a:solidFill>
                  <a:srgbClr val="00507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  <a:endParaRPr lang="bg-BG" sz="1000" dirty="0">
              <a:solidFill>
                <a:srgbClr val="00507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pPr algn="ctr"/>
            <a:r>
              <a:rPr lang="bg-BG" sz="1100" i="1" dirty="0">
                <a:solidFill>
                  <a:srgbClr val="00507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Този материал е създаден по Проект № BG05M9OP001-2.056-0014 „Успяваме заедно“, ДБФП № </a:t>
            </a:r>
            <a:r>
              <a:rPr lang="de-DE" sz="1100" i="1" dirty="0">
                <a:solidFill>
                  <a:srgbClr val="00507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BG05M9OP001-2.056-0014- </a:t>
            </a:r>
            <a:r>
              <a:rPr lang="bg-BG" sz="1100" i="1" dirty="0">
                <a:solidFill>
                  <a:srgbClr val="00507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С01, финансиран от Оперативна програма „Развитие на човешките ресурси“ и Оперативна програма „Наука и образование за интелигентен растеж“, съфинансирани от Европейския съюз чрез Европейските структурни и инвестиционни фондове. Цялата отговорност за съдържанието на документа се носи от община Хасково и при никакви обстоятелства не може да се приема, че този документ отразява официалното становище на Европейския съюз и Управляващия орган.</a:t>
            </a:r>
            <a:endParaRPr lang="bg-BG" sz="1100" dirty="0">
              <a:solidFill>
                <a:srgbClr val="00507F"/>
              </a:solidFill>
              <a:effectLst/>
              <a:latin typeface="Times New Roman" panose="02020603050405020304" pitchFamily="18" charset="0"/>
              <a:ea typeface="Times New Roman" panose="02020603050405020304" pitchFamily="18" charset="0"/>
            </a:endParaRPr>
          </a:p>
          <a:p>
            <a:r>
              <a:rPr lang="bg-BG" sz="1000" dirty="0">
                <a:solidFill>
                  <a:srgbClr val="00507F"/>
                </a:solidFill>
                <a:effectLst/>
                <a:latin typeface="Times New Roman" panose="02020603050405020304" pitchFamily="18" charset="0"/>
                <a:ea typeface="Times New Roman" panose="02020603050405020304" pitchFamily="18" charset="0"/>
              </a:rPr>
              <a:t> </a:t>
            </a:r>
          </a:p>
        </p:txBody>
      </p:sp>
      <p:sp>
        <p:nvSpPr>
          <p:cNvPr id="13" name="Title 1">
            <a:extLst>
              <a:ext uri="{FF2B5EF4-FFF2-40B4-BE49-F238E27FC236}">
                <a16:creationId xmlns:a16="http://schemas.microsoft.com/office/drawing/2014/main" id="{1E7B895A-8FFB-4022-9FDC-5AC746A04ABE}"/>
              </a:ext>
            </a:extLst>
          </p:cNvPr>
          <p:cNvSpPr txBox="1">
            <a:spLocks/>
          </p:cNvSpPr>
          <p:nvPr/>
        </p:nvSpPr>
        <p:spPr>
          <a:xfrm>
            <a:off x="496998" y="10764304"/>
            <a:ext cx="9748864" cy="3504586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 fontScale="97500"/>
          </a:bodyPr>
          <a:lstStyle>
            <a:lvl1pPr algn="l" defTabSz="1280160" rtl="0" eaLnBrk="1" latinLnBrk="0" hangingPunct="1">
              <a:spcBef>
                <a:spcPct val="0"/>
              </a:spcBef>
              <a:buNone/>
              <a:defRPr sz="4500" b="1" kern="1200" baseline="0">
                <a:solidFill>
                  <a:srgbClr val="00507F"/>
                </a:solidFill>
                <a:latin typeface="+mj-lt"/>
                <a:ea typeface="+mj-ea"/>
                <a:cs typeface="+mj-cs"/>
              </a:defRPr>
            </a:lvl1pPr>
          </a:lstStyle>
          <a:p>
            <a:pPr algn="just"/>
            <a:r>
              <a:rPr lang="ru-RU" sz="1700" dirty="0">
                <a:latin typeface="Calibri" panose="020F0502020204030204" pitchFamily="34" charset="0"/>
                <a:ea typeface="Times New Roman" panose="02020603050405020304" pitchFamily="18" charset="0"/>
              </a:rPr>
              <a:t>Начало: 01.10.2021 г. </a:t>
            </a:r>
          </a:p>
          <a:p>
            <a:pPr algn="just"/>
            <a:r>
              <a:rPr lang="ru-RU" sz="1700" dirty="0">
                <a:latin typeface="Calibri" panose="020F0502020204030204" pitchFamily="34" charset="0"/>
                <a:ea typeface="Times New Roman" panose="02020603050405020304" pitchFamily="18" charset="0"/>
              </a:rPr>
              <a:t>Край: 30.06.2023 г.</a:t>
            </a:r>
          </a:p>
          <a:p>
            <a:pPr algn="just"/>
            <a:endParaRPr lang="ru-RU" sz="1700" dirty="0">
              <a:latin typeface="Calibri" panose="020F0502020204030204" pitchFamily="34" charset="0"/>
              <a:ea typeface="Times New Roman" panose="02020603050405020304" pitchFamily="18" charset="0"/>
            </a:endParaRPr>
          </a:p>
          <a:p>
            <a:pPr algn="just"/>
            <a:r>
              <a:rPr lang="ru-RU" sz="1700" dirty="0">
                <a:latin typeface="Calibri" panose="020F0502020204030204" pitchFamily="34" charset="0"/>
                <a:ea typeface="Times New Roman" panose="02020603050405020304" pitchFamily="18" charset="0"/>
              </a:rPr>
              <a:t>Основна цел на проекта:</a:t>
            </a:r>
            <a:r>
              <a:rPr lang="ru-RU" sz="1700" b="0" dirty="0">
                <a:latin typeface="Calibri" panose="020F0502020204030204" pitchFamily="34" charset="0"/>
                <a:ea typeface="Times New Roman" panose="02020603050405020304" pitchFamily="18" charset="0"/>
              </a:rPr>
              <a:t> Създаване и прилагането на ефективен и иновативен междусекторен модел за устойчива социално-икономическа интеграция на хора от уязвимите групи на територията на Община Хасково, насочен към повишаване на качеството на живот, намаляване на бедността и спиране на предаването на бедността през поколения.</a:t>
            </a:r>
          </a:p>
          <a:p>
            <a:pPr algn="just"/>
            <a:br>
              <a:rPr lang="ru-RU" sz="1700" dirty="0">
                <a:latin typeface="Calibri" panose="020F0502020204030204" pitchFamily="34" charset="0"/>
                <a:ea typeface="Times New Roman" panose="02020603050405020304" pitchFamily="18" charset="0"/>
              </a:rPr>
            </a:br>
            <a:r>
              <a:rPr lang="ru-RU" sz="1700" dirty="0">
                <a:latin typeface="Calibri" panose="020F0502020204030204" pitchFamily="34" charset="0"/>
                <a:ea typeface="Times New Roman" panose="02020603050405020304" pitchFamily="18" charset="0"/>
              </a:rPr>
              <a:t>Партньори: </a:t>
            </a:r>
            <a:r>
              <a:rPr lang="ru-RU" sz="1700" b="0" dirty="0">
                <a:latin typeface="Calibri" panose="020F0502020204030204" pitchFamily="34" charset="0"/>
                <a:ea typeface="Times New Roman" panose="02020603050405020304" pitchFamily="18" charset="0"/>
              </a:rPr>
              <a:t>ДГ №19 "Щурче", Д</a:t>
            </a:r>
            <a:r>
              <a:rPr lang="bg-BG" sz="1700" b="0" dirty="0">
                <a:latin typeface="Calibri" panose="020F0502020204030204" pitchFamily="34" charset="0"/>
                <a:ea typeface="Times New Roman" panose="02020603050405020304" pitchFamily="18" charset="0"/>
              </a:rPr>
              <a:t>Г</a:t>
            </a:r>
            <a:r>
              <a:rPr lang="ru-RU" sz="1700" b="0" dirty="0">
                <a:latin typeface="Calibri" panose="020F0502020204030204" pitchFamily="34" charset="0"/>
                <a:ea typeface="Times New Roman" panose="02020603050405020304" pitchFamily="18" charset="0"/>
              </a:rPr>
              <a:t> №21 "Вихрогонче" - с.Конуш, ПГТАТ "Никола Вапцаров", ОУ "Христо Ботев" - с.Войводово, ОУ "Христо Ботев" - с.Динево, ОУ "Христо Ботев" – с. Долно Големанци, ОУ "Св.Св. Кирил и Мевтодий" – с.Конуш, ОУ "Св.св. Кирил и  Методий" – с.Малево, Сдружение "Шанс и закрила", "Аква-3" ООД, "Ата-строй" ЕООД</a:t>
            </a:r>
          </a:p>
        </p:txBody>
      </p:sp>
      <p:sp>
        <p:nvSpPr>
          <p:cNvPr id="17" name="Title 1">
            <a:extLst>
              <a:ext uri="{FF2B5EF4-FFF2-40B4-BE49-F238E27FC236}">
                <a16:creationId xmlns:a16="http://schemas.microsoft.com/office/drawing/2014/main" id="{5DFE3FA2-0E47-4C63-9B46-266586AD4DD7}"/>
              </a:ext>
            </a:extLst>
          </p:cNvPr>
          <p:cNvSpPr txBox="1">
            <a:spLocks/>
          </p:cNvSpPr>
          <p:nvPr/>
        </p:nvSpPr>
        <p:spPr>
          <a:xfrm>
            <a:off x="476057" y="8198413"/>
            <a:ext cx="9769805" cy="3348541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>
            <a:lvl1pPr algn="l" defTabSz="1280160" rtl="0" eaLnBrk="1" latinLnBrk="0" hangingPunct="1">
              <a:spcBef>
                <a:spcPct val="0"/>
              </a:spcBef>
              <a:buNone/>
              <a:defRPr sz="4500" b="1" kern="1200" baseline="0">
                <a:solidFill>
                  <a:srgbClr val="00507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>
                <a:ea typeface="Times New Roman" panose="02020603050405020304" pitchFamily="18" charset="0"/>
              </a:rPr>
              <a:t>Оперативна програма „Наука и образование за интелигентен растеж“ Договор№ BG05M9OP001-2.056-0014-2014BG05M2OP001-C01</a:t>
            </a:r>
          </a:p>
          <a:p>
            <a:r>
              <a:rPr lang="ru-RU" sz="2000" dirty="0">
                <a:ea typeface="Times New Roman" panose="02020603050405020304" pitchFamily="18" charset="0"/>
              </a:rPr>
              <a:t>Приоритетна ос: </a:t>
            </a:r>
            <a:r>
              <a:rPr lang="ru-RU" sz="2000" b="0" dirty="0">
                <a:ea typeface="Times New Roman" panose="02020603050405020304" pitchFamily="18" charset="0"/>
              </a:rPr>
              <a:t>Образователна среда за активно социално приобщаване</a:t>
            </a:r>
          </a:p>
          <a:p>
            <a:r>
              <a:rPr lang="ru-RU" sz="2000" dirty="0">
                <a:ea typeface="Times New Roman" panose="02020603050405020304" pitchFamily="18" charset="0"/>
              </a:rPr>
              <a:t>Обща стойност: 389 964.46 лева, от които</a:t>
            </a:r>
            <a:br>
              <a:rPr lang="ru-RU" sz="2000" dirty="0">
                <a:ea typeface="Times New Roman" panose="02020603050405020304" pitchFamily="18" charset="0"/>
              </a:rPr>
            </a:br>
            <a:r>
              <a:rPr lang="ru-RU" sz="2000" dirty="0">
                <a:ea typeface="Times New Roman" panose="02020603050405020304" pitchFamily="18" charset="0"/>
              </a:rPr>
              <a:t>Европейско финансиране</a:t>
            </a:r>
            <a:r>
              <a:rPr lang="en-US" sz="2000" dirty="0">
                <a:ea typeface="Times New Roman" panose="02020603050405020304" pitchFamily="18" charset="0"/>
              </a:rPr>
              <a:t>:</a:t>
            </a:r>
            <a:r>
              <a:rPr lang="ru-RU" sz="2000" dirty="0">
                <a:ea typeface="Times New Roman" panose="02020603050405020304" pitchFamily="18" charset="0"/>
              </a:rPr>
              <a:t> 331 469.79 лева </a:t>
            </a:r>
            <a:br>
              <a:rPr lang="ru-RU" sz="2000" dirty="0">
                <a:ea typeface="Times New Roman" panose="02020603050405020304" pitchFamily="18" charset="0"/>
              </a:rPr>
            </a:br>
            <a:r>
              <a:rPr lang="ru-RU" sz="2000" dirty="0">
                <a:ea typeface="Times New Roman" panose="02020603050405020304" pitchFamily="18" charset="0"/>
              </a:rPr>
              <a:t>Национално съфинансиране - 58 494.67 лева </a:t>
            </a:r>
            <a:endParaRPr lang="bg-BG" dirty="0"/>
          </a:p>
        </p:txBody>
      </p:sp>
      <p:sp>
        <p:nvSpPr>
          <p:cNvPr id="18" name="Title 1">
            <a:extLst>
              <a:ext uri="{FF2B5EF4-FFF2-40B4-BE49-F238E27FC236}">
                <a16:creationId xmlns:a16="http://schemas.microsoft.com/office/drawing/2014/main" id="{30939250-64BC-4765-81D2-9A8C46682E63}"/>
              </a:ext>
            </a:extLst>
          </p:cNvPr>
          <p:cNvSpPr txBox="1">
            <a:spLocks/>
          </p:cNvSpPr>
          <p:nvPr/>
        </p:nvSpPr>
        <p:spPr>
          <a:xfrm>
            <a:off x="486100" y="6397188"/>
            <a:ext cx="9769805" cy="2545624"/>
          </a:xfrm>
          <a:prstGeom prst="rect">
            <a:avLst/>
          </a:prstGeom>
        </p:spPr>
        <p:txBody>
          <a:bodyPr vert="horz" lIns="128016" tIns="64008" rIns="128016" bIns="64008" rtlCol="0" anchor="ctr">
            <a:normAutofit/>
          </a:bodyPr>
          <a:lstStyle>
            <a:lvl1pPr algn="l" defTabSz="1280160" rtl="0" eaLnBrk="1" latinLnBrk="0" hangingPunct="1">
              <a:spcBef>
                <a:spcPct val="0"/>
              </a:spcBef>
              <a:buNone/>
              <a:defRPr sz="4500" b="1" kern="1200" baseline="0">
                <a:solidFill>
                  <a:srgbClr val="00507F"/>
                </a:solidFill>
                <a:latin typeface="+mj-lt"/>
                <a:ea typeface="+mj-ea"/>
                <a:cs typeface="+mj-cs"/>
              </a:defRPr>
            </a:lvl1pPr>
          </a:lstStyle>
          <a:p>
            <a:r>
              <a:rPr lang="ru-RU" sz="2400" dirty="0">
                <a:ea typeface="Times New Roman" panose="02020603050405020304" pitchFamily="18" charset="0"/>
              </a:rPr>
              <a:t>Оперативна програма „Развитие на </a:t>
            </a:r>
            <a:r>
              <a:rPr lang="ru-RU" sz="2400" dirty="0"/>
              <a:t>човешките</a:t>
            </a:r>
            <a:r>
              <a:rPr lang="ru-RU" sz="2400" dirty="0">
                <a:ea typeface="Times New Roman" panose="02020603050405020304" pitchFamily="18" charset="0"/>
              </a:rPr>
              <a:t> ресурси“ </a:t>
            </a:r>
            <a:br>
              <a:rPr lang="ru-RU" sz="2400" dirty="0">
                <a:ea typeface="Times New Roman" panose="02020603050405020304" pitchFamily="18" charset="0"/>
              </a:rPr>
            </a:br>
            <a:r>
              <a:rPr lang="ru-RU" sz="2400" dirty="0">
                <a:ea typeface="Times New Roman" panose="02020603050405020304" pitchFamily="18" charset="0"/>
              </a:rPr>
              <a:t>Договор № BG05M9OP001-2.056-0014-C01</a:t>
            </a:r>
            <a:br>
              <a:rPr lang="ru-RU" sz="2400" dirty="0">
                <a:ea typeface="Times New Roman" panose="02020603050405020304" pitchFamily="18" charset="0"/>
              </a:rPr>
            </a:br>
            <a:r>
              <a:rPr lang="ru-RU" sz="2000" dirty="0">
                <a:ea typeface="Times New Roman" panose="02020603050405020304" pitchFamily="18" charset="0"/>
              </a:rPr>
              <a:t>Приоритетна ос: </a:t>
            </a:r>
            <a:r>
              <a:rPr lang="ru-RU" sz="2000" b="0" dirty="0">
                <a:ea typeface="Times New Roman" panose="02020603050405020304" pitchFamily="18" charset="0"/>
              </a:rPr>
              <a:t>Намаляване на бедността и насърчаване на социалното включване</a:t>
            </a:r>
            <a:br>
              <a:rPr lang="ru-RU" sz="2000" dirty="0">
                <a:ea typeface="Times New Roman" panose="02020603050405020304" pitchFamily="18" charset="0"/>
              </a:rPr>
            </a:br>
            <a:r>
              <a:rPr lang="ru-RU" sz="2000" dirty="0">
                <a:ea typeface="Times New Roman" panose="02020603050405020304" pitchFamily="18" charset="0"/>
              </a:rPr>
              <a:t>Обща стойност: 1 199 895.92 лева, от които</a:t>
            </a:r>
            <a:br>
              <a:rPr lang="ru-RU" sz="2000" dirty="0">
                <a:ea typeface="Times New Roman" panose="02020603050405020304" pitchFamily="18" charset="0"/>
              </a:rPr>
            </a:br>
            <a:r>
              <a:rPr lang="ru-RU" sz="2000" dirty="0">
                <a:ea typeface="Times New Roman" panose="02020603050405020304" pitchFamily="18" charset="0"/>
              </a:rPr>
              <a:t>Европейско финансиране</a:t>
            </a:r>
            <a:r>
              <a:rPr lang="en-US" sz="2000" dirty="0">
                <a:ea typeface="Times New Roman" panose="02020603050405020304" pitchFamily="18" charset="0"/>
              </a:rPr>
              <a:t>:</a:t>
            </a:r>
            <a:r>
              <a:rPr lang="ru-RU" sz="2000" dirty="0">
                <a:ea typeface="Times New Roman" panose="02020603050405020304" pitchFamily="18" charset="0"/>
              </a:rPr>
              <a:t> 1 019 911.54 л</a:t>
            </a:r>
            <a:r>
              <a:rPr lang="bg-BG" sz="2000" dirty="0">
                <a:ea typeface="Times New Roman" panose="02020603050405020304" pitchFamily="18" charset="0"/>
              </a:rPr>
              <a:t>ева</a:t>
            </a:r>
            <a:r>
              <a:rPr lang="ru-RU" sz="2000" dirty="0">
                <a:ea typeface="Times New Roman" panose="02020603050405020304" pitchFamily="18" charset="0"/>
              </a:rPr>
              <a:t> </a:t>
            </a:r>
            <a:br>
              <a:rPr lang="ru-RU" sz="2000" dirty="0">
                <a:ea typeface="Times New Roman" panose="02020603050405020304" pitchFamily="18" charset="0"/>
              </a:rPr>
            </a:br>
            <a:r>
              <a:rPr lang="ru-RU" sz="2000" dirty="0">
                <a:ea typeface="Times New Roman" panose="02020603050405020304" pitchFamily="18" charset="0"/>
              </a:rPr>
              <a:t>Национално съфинансиране</a:t>
            </a:r>
            <a:r>
              <a:rPr lang="en-US" sz="2000" dirty="0">
                <a:ea typeface="Times New Roman" panose="02020603050405020304" pitchFamily="18" charset="0"/>
              </a:rPr>
              <a:t>:</a:t>
            </a:r>
            <a:r>
              <a:rPr lang="ru-RU" sz="2000" dirty="0">
                <a:ea typeface="Times New Roman" panose="02020603050405020304" pitchFamily="18" charset="0"/>
              </a:rPr>
              <a:t> 179 984.38 лева</a:t>
            </a:r>
            <a:endParaRPr lang="bg-BG" dirty="0"/>
          </a:p>
        </p:txBody>
      </p:sp>
    </p:spTree>
    <p:extLst>
      <p:ext uri="{BB962C8B-B14F-4D97-AF65-F5344CB8AC3E}">
        <p14:creationId xmlns:p14="http://schemas.microsoft.com/office/powerpoint/2010/main" val="1139943916"/>
      </p:ext>
    </p:extLst>
  </p:cSld>
  <p:clrMapOvr>
    <a:masterClrMapping/>
  </p:clrMapOvr>
</p:sld>
</file>

<file path=ppt/theme/theme1.xml><?xml version="1.0" encoding="utf-8"?>
<a:theme xmlns:a="http://schemas.openxmlformats.org/drawingml/2006/main" name="2014.10.24_InterregBSR_ppt_template_for checking">
  <a:themeElements>
    <a:clrScheme name="IBSR ppt projects">
      <a:dk1>
        <a:srgbClr val="535353"/>
      </a:dk1>
      <a:lt1>
        <a:srgbClr val="D9D9D9"/>
      </a:lt1>
      <a:dk2>
        <a:srgbClr val="1F497D"/>
      </a:dk2>
      <a:lt2>
        <a:srgbClr val="FFFFFF"/>
      </a:lt2>
      <a:accent1>
        <a:srgbClr val="EC6907"/>
      </a:accent1>
      <a:accent2>
        <a:srgbClr val="45802F"/>
      </a:accent2>
      <a:accent3>
        <a:srgbClr val="0679AC"/>
      </a:accent3>
      <a:accent4>
        <a:srgbClr val="A4A999"/>
      </a:accent4>
      <a:accent5>
        <a:srgbClr val="FFFFFF"/>
      </a:accent5>
      <a:accent6>
        <a:srgbClr val="FFFFFF"/>
      </a:accent6>
      <a:hlink>
        <a:srgbClr val="000000"/>
      </a:hlink>
      <a:folHlink>
        <a:srgbClr val="000000"/>
      </a:folHlink>
    </a:clrScheme>
    <a:fontScheme name="BSR">
      <a:majorFont>
        <a:latin typeface="Calibri"/>
        <a:ea typeface=""/>
        <a:cs typeface=""/>
      </a:majorFont>
      <a:minorFont>
        <a:latin typeface="Calibri"/>
        <a:ea typeface=""/>
        <a:cs typeface="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Larissa">
  <a:themeElements>
    <a:clrScheme name="Larissa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Larissa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Larissa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emplate>2014.10.24_InterregBSR_ppt_template_for checking</Template>
  <TotalTime>139</TotalTime>
  <Words>390</Words>
  <Application>Microsoft Office PowerPoint</Application>
  <PresentationFormat>По избор</PresentationFormat>
  <Paragraphs>15</Paragraphs>
  <Slides>1</Slides>
  <Notes>1</Notes>
  <HiddenSlides>0</HiddenSlides>
  <MMClips>0</MMClips>
  <ScaleCrop>false</ScaleCrop>
  <HeadingPairs>
    <vt:vector size="6" baseType="variant">
      <vt:variant>
        <vt:lpstr>Използвани шрифтове</vt:lpstr>
      </vt:variant>
      <vt:variant>
        <vt:i4>4</vt:i4>
      </vt:variant>
      <vt:variant>
        <vt:lpstr>Тема</vt:lpstr>
      </vt:variant>
      <vt:variant>
        <vt:i4>1</vt:i4>
      </vt:variant>
      <vt:variant>
        <vt:lpstr>Заглавия на слайдовете</vt:lpstr>
      </vt:variant>
      <vt:variant>
        <vt:i4>1</vt:i4>
      </vt:variant>
    </vt:vector>
  </HeadingPairs>
  <TitlesOfParts>
    <vt:vector size="6" baseType="lpstr">
      <vt:lpstr>Arial</vt:lpstr>
      <vt:lpstr>Calibri</vt:lpstr>
      <vt:lpstr>Constantia</vt:lpstr>
      <vt:lpstr>Times New Roman</vt:lpstr>
      <vt:lpstr>2014.10.24_InterregBSR_ppt_template_for checking</vt:lpstr>
      <vt:lpstr>Проект: “Успяваме заедно” Бенефициент: Община Хасково  Обща стойност на проекта:   1 589 860,38 лева, от които  Европейско финансиране:     1 351 381,33 лева Национално съфинансиране:  238 479,05 лева</vt:lpstr>
    </vt:vector>
  </TitlesOfParts>
  <Company>Investitionsbank Schleswig-Holstein</Company>
  <LinksUpToDate>false</LinksUpToDate>
  <SharedDoc>false</SharedDoc>
  <HyperlinksChanged>false</HyperlinksChanged>
  <AppVersion>16.0000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How to use this template</dc:title>
  <dc:creator>Darijus Valiucko</dc:creator>
  <cp:lastModifiedBy>CT</cp:lastModifiedBy>
  <cp:revision>146</cp:revision>
  <dcterms:created xsi:type="dcterms:W3CDTF">2014-11-03T14:33:50Z</dcterms:created>
  <dcterms:modified xsi:type="dcterms:W3CDTF">2022-04-11T09:12:59Z</dcterms:modified>
</cp:coreProperties>
</file>